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7E6D79-8B01-48F6-AA18-FC935349B712}" v="22" dt="2022-01-14T11:19:53.349"/>
    <p1510:client id="{34E4C48A-B48E-46E0-8CE5-17FBB924A0F4}" v="217" dt="2022-01-14T12:26:36.345"/>
    <p1510:client id="{395E4175-8AA7-425E-AD2F-6923C16BDBED}" v="2440" dt="2022-01-14T13:12:57.9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nix Laar" userId="S::501878@student.saxion.nl::2817bc8f-0a85-4d76-82f4-a7730647aed7" providerId="AD" clId="Web-{0E7E6D79-8B01-48F6-AA18-FC935349B712}"/>
    <pc:docChg chg="addSld delSld modSld addMainMaster delMainMaster">
      <pc:chgData name="Marnix Laar" userId="S::501878@student.saxion.nl::2817bc8f-0a85-4d76-82f4-a7730647aed7" providerId="AD" clId="Web-{0E7E6D79-8B01-48F6-AA18-FC935349B712}" dt="2022-01-14T11:19:53.349" v="22"/>
      <pc:docMkLst>
        <pc:docMk/>
      </pc:docMkLst>
      <pc:sldChg chg="addSp delSp modSp add del mod setBg modClrScheme chgLayout">
        <pc:chgData name="Marnix Laar" userId="S::501878@student.saxion.nl::2817bc8f-0a85-4d76-82f4-a7730647aed7" providerId="AD" clId="Web-{0E7E6D79-8B01-48F6-AA18-FC935349B712}" dt="2022-01-14T11:19:50.270" v="19"/>
        <pc:sldMkLst>
          <pc:docMk/>
          <pc:sldMk cId="109857222" sldId="256"/>
        </pc:sldMkLst>
        <pc:spChg chg="mod">
          <ac:chgData name="Marnix Laar" userId="S::501878@student.saxion.nl::2817bc8f-0a85-4d76-82f4-a7730647aed7" providerId="AD" clId="Web-{0E7E6D79-8B01-48F6-AA18-FC935349B712}" dt="2022-01-14T11:19:50.270" v="19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Marnix Laar" userId="S::501878@student.saxion.nl::2817bc8f-0a85-4d76-82f4-a7730647aed7" providerId="AD" clId="Web-{0E7E6D79-8B01-48F6-AA18-FC935349B712}" dt="2022-01-14T11:19:50.270" v="19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Marnix Laar" userId="S::501878@student.saxion.nl::2817bc8f-0a85-4d76-82f4-a7730647aed7" providerId="AD" clId="Web-{0E7E6D79-8B01-48F6-AA18-FC935349B712}" dt="2022-01-14T11:19:50.270" v="19"/>
          <ac:spMkLst>
            <pc:docMk/>
            <pc:sldMk cId="109857222" sldId="256"/>
            <ac:spMk id="9" creationId="{19F9BF86-FE94-4517-B97D-026C7515E589}"/>
          </ac:spMkLst>
        </pc:spChg>
        <pc:spChg chg="add del">
          <ac:chgData name="Marnix Laar" userId="S::501878@student.saxion.nl::2817bc8f-0a85-4d76-82f4-a7730647aed7" providerId="AD" clId="Web-{0E7E6D79-8B01-48F6-AA18-FC935349B712}" dt="2022-01-14T11:19:50.270" v="19"/>
          <ac:spMkLst>
            <pc:docMk/>
            <pc:sldMk cId="109857222" sldId="256"/>
            <ac:spMk id="11" creationId="{5241A266-A3B8-491F-B948-A528C7B7D6D0}"/>
          </ac:spMkLst>
        </pc:spChg>
        <pc:picChg chg="add del">
          <ac:chgData name="Marnix Laar" userId="S::501878@student.saxion.nl::2817bc8f-0a85-4d76-82f4-a7730647aed7" providerId="AD" clId="Web-{0E7E6D79-8B01-48F6-AA18-FC935349B712}" dt="2022-01-14T11:19:50.270" v="19"/>
          <ac:picMkLst>
            <pc:docMk/>
            <pc:sldMk cId="109857222" sldId="256"/>
            <ac:picMk id="4" creationId="{C729A69C-AA6B-4A0A-9C70-6773DA4A32E5}"/>
          </ac:picMkLst>
        </pc:picChg>
        <pc:cxnChg chg="add del">
          <ac:chgData name="Marnix Laar" userId="S::501878@student.saxion.nl::2817bc8f-0a85-4d76-82f4-a7730647aed7" providerId="AD" clId="Web-{0E7E6D79-8B01-48F6-AA18-FC935349B712}" dt="2022-01-14T11:19:50.270" v="19"/>
          <ac:cxnSpMkLst>
            <pc:docMk/>
            <pc:sldMk cId="109857222" sldId="256"/>
            <ac:cxnSpMk id="13" creationId="{23DDA327-270B-43AF-BDBD-2EB50E83E222}"/>
          </ac:cxnSpMkLst>
        </pc:cxnChg>
      </pc:sldChg>
      <pc:sldChg chg="new add del">
        <pc:chgData name="Marnix Laar" userId="S::501878@student.saxion.nl::2817bc8f-0a85-4d76-82f4-a7730647aed7" providerId="AD" clId="Web-{0E7E6D79-8B01-48F6-AA18-FC935349B712}" dt="2022-01-14T11:19:47.786" v="18"/>
        <pc:sldMkLst>
          <pc:docMk/>
          <pc:sldMk cId="2828380468" sldId="257"/>
        </pc:sldMkLst>
      </pc:sldChg>
      <pc:sldChg chg="new">
        <pc:chgData name="Marnix Laar" userId="S::501878@student.saxion.nl::2817bc8f-0a85-4d76-82f4-a7730647aed7" providerId="AD" clId="Web-{0E7E6D79-8B01-48F6-AA18-FC935349B712}" dt="2022-01-14T11:19:52.114" v="20"/>
        <pc:sldMkLst>
          <pc:docMk/>
          <pc:sldMk cId="3992521755" sldId="257"/>
        </pc:sldMkLst>
      </pc:sldChg>
      <pc:sldChg chg="new add del">
        <pc:chgData name="Marnix Laar" userId="S::501878@student.saxion.nl::2817bc8f-0a85-4d76-82f4-a7730647aed7" providerId="AD" clId="Web-{0E7E6D79-8B01-48F6-AA18-FC935349B712}" dt="2022-01-14T11:19:47.052" v="17"/>
        <pc:sldMkLst>
          <pc:docMk/>
          <pc:sldMk cId="1831245715" sldId="258"/>
        </pc:sldMkLst>
      </pc:sldChg>
      <pc:sldChg chg="new">
        <pc:chgData name="Marnix Laar" userId="S::501878@student.saxion.nl::2817bc8f-0a85-4d76-82f4-a7730647aed7" providerId="AD" clId="Web-{0E7E6D79-8B01-48F6-AA18-FC935349B712}" dt="2022-01-14T11:19:52.708" v="21"/>
        <pc:sldMkLst>
          <pc:docMk/>
          <pc:sldMk cId="2183094352" sldId="258"/>
        </pc:sldMkLst>
      </pc:sldChg>
      <pc:sldChg chg="new">
        <pc:chgData name="Marnix Laar" userId="S::501878@student.saxion.nl::2817bc8f-0a85-4d76-82f4-a7730647aed7" providerId="AD" clId="Web-{0E7E6D79-8B01-48F6-AA18-FC935349B712}" dt="2022-01-14T11:19:53.349" v="22"/>
        <pc:sldMkLst>
          <pc:docMk/>
          <pc:sldMk cId="782182606" sldId="259"/>
        </pc:sldMkLst>
      </pc:sldChg>
      <pc:sldChg chg="new add del">
        <pc:chgData name="Marnix Laar" userId="S::501878@student.saxion.nl::2817bc8f-0a85-4d76-82f4-a7730647aed7" providerId="AD" clId="Web-{0E7E6D79-8B01-48F6-AA18-FC935349B712}" dt="2022-01-14T11:19:44.442" v="16"/>
        <pc:sldMkLst>
          <pc:docMk/>
          <pc:sldMk cId="1106920520" sldId="259"/>
        </pc:sldMkLst>
      </pc:sldChg>
      <pc:sldChg chg="new add del">
        <pc:chgData name="Marnix Laar" userId="S::501878@student.saxion.nl::2817bc8f-0a85-4d76-82f4-a7730647aed7" providerId="AD" clId="Web-{0E7E6D79-8B01-48F6-AA18-FC935349B712}" dt="2022-01-14T11:19:39.911" v="15"/>
        <pc:sldMkLst>
          <pc:docMk/>
          <pc:sldMk cId="1842723283" sldId="260"/>
        </pc:sldMkLst>
      </pc:sldChg>
      <pc:sldMasterChg chg="add del addSldLayout delSldLayout">
        <pc:chgData name="Marnix Laar" userId="S::501878@student.saxion.nl::2817bc8f-0a85-4d76-82f4-a7730647aed7" providerId="AD" clId="Web-{0E7E6D79-8B01-48F6-AA18-FC935349B712}" dt="2022-01-14T11:19:50.270" v="19"/>
        <pc:sldMasterMkLst>
          <pc:docMk/>
          <pc:sldMasterMk cId="2460954070" sldId="2147483660"/>
        </pc:sldMasterMkLst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">
        <pc:chgData name="Marnix Laar" userId="S::501878@student.saxion.nl::2817bc8f-0a85-4d76-82f4-a7730647aed7" providerId="AD" clId="Web-{0E7E6D79-8B01-48F6-AA18-FC935349B712}" dt="2022-01-14T11:19:50.270" v="19"/>
        <pc:sldMasterMkLst>
          <pc:docMk/>
          <pc:sldMasterMk cId="4271609616" sldId="2147483737"/>
        </pc:sldMasterMkLst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4271609616" sldId="2147483737"/>
            <pc:sldLayoutMk cId="2069237646" sldId="2147483726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4271609616" sldId="2147483737"/>
            <pc:sldLayoutMk cId="1045748002" sldId="2147483727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4271609616" sldId="2147483737"/>
            <pc:sldLayoutMk cId="4212653800" sldId="2147483728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4271609616" sldId="2147483737"/>
            <pc:sldLayoutMk cId="2106583066" sldId="2147483729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4271609616" sldId="2147483737"/>
            <pc:sldLayoutMk cId="3150275558" sldId="2147483730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4271609616" sldId="2147483737"/>
            <pc:sldLayoutMk cId="3298516441" sldId="2147483731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4271609616" sldId="2147483737"/>
            <pc:sldLayoutMk cId="568467732" sldId="2147483732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4271609616" sldId="2147483737"/>
            <pc:sldLayoutMk cId="1633524256" sldId="2147483733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4271609616" sldId="2147483737"/>
            <pc:sldLayoutMk cId="1977516416" sldId="2147483734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4271609616" sldId="2147483737"/>
            <pc:sldLayoutMk cId="3117371823" sldId="2147483735"/>
          </pc:sldLayoutMkLst>
        </pc:sldLayoutChg>
        <pc:sldLayoutChg chg="add del">
          <pc:chgData name="Marnix Laar" userId="S::501878@student.saxion.nl::2817bc8f-0a85-4d76-82f4-a7730647aed7" providerId="AD" clId="Web-{0E7E6D79-8B01-48F6-AA18-FC935349B712}" dt="2022-01-14T11:19:50.270" v="19"/>
          <pc:sldLayoutMkLst>
            <pc:docMk/>
            <pc:sldMasterMk cId="4271609616" sldId="2147483737"/>
            <pc:sldLayoutMk cId="2134766471" sldId="2147483736"/>
          </pc:sldLayoutMkLst>
        </pc:sldLayoutChg>
      </pc:sldMasterChg>
    </pc:docChg>
  </pc:docChgLst>
  <pc:docChgLst>
    <pc:chgData name="Marnix Laar" userId="2817bc8f-0a85-4d76-82f4-a7730647aed7" providerId="ADAL" clId="{34E4C48A-B48E-46E0-8CE5-17FBB924A0F4}"/>
    <pc:docChg chg="undo custSel addSld delSld modSld sldOrd">
      <pc:chgData name="Marnix Laar" userId="2817bc8f-0a85-4d76-82f4-a7730647aed7" providerId="ADAL" clId="{34E4C48A-B48E-46E0-8CE5-17FBB924A0F4}" dt="2022-01-14T12:26:36.345" v="218" actId="20577"/>
      <pc:docMkLst>
        <pc:docMk/>
      </pc:docMkLst>
      <pc:sldChg chg="addSp delSp modSp mod modMedia setBg addAnim delAnim setClrOvrMap">
        <pc:chgData name="Marnix Laar" userId="2817bc8f-0a85-4d76-82f4-a7730647aed7" providerId="ADAL" clId="{34E4C48A-B48E-46E0-8CE5-17FBB924A0F4}" dt="2022-01-14T11:31:35.512" v="133" actId="20577"/>
        <pc:sldMkLst>
          <pc:docMk/>
          <pc:sldMk cId="109857222" sldId="256"/>
        </pc:sldMkLst>
        <pc:spChg chg="mod">
          <ac:chgData name="Marnix Laar" userId="2817bc8f-0a85-4d76-82f4-a7730647aed7" providerId="ADAL" clId="{34E4C48A-B48E-46E0-8CE5-17FBB924A0F4}" dt="2022-01-14T11:31:12.925" v="125" actId="107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Marnix Laar" userId="2817bc8f-0a85-4d76-82f4-a7730647aed7" providerId="ADAL" clId="{34E4C48A-B48E-46E0-8CE5-17FBB924A0F4}" dt="2022-01-14T11:31:35.512" v="133" actId="2057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Marnix Laar" userId="2817bc8f-0a85-4d76-82f4-a7730647aed7" providerId="ADAL" clId="{34E4C48A-B48E-46E0-8CE5-17FBB924A0F4}" dt="2022-01-14T11:22:47.719" v="54" actId="26606"/>
          <ac:spMkLst>
            <pc:docMk/>
            <pc:sldMk cId="109857222" sldId="256"/>
            <ac:spMk id="6" creationId="{C1DD1A8A-57D5-4A81-AD04-532B043C5611}"/>
          </ac:spMkLst>
        </pc:spChg>
        <pc:spChg chg="add del">
          <ac:chgData name="Marnix Laar" userId="2817bc8f-0a85-4d76-82f4-a7730647aed7" providerId="ADAL" clId="{34E4C48A-B48E-46E0-8CE5-17FBB924A0F4}" dt="2022-01-14T11:22:47.719" v="54" actId="26606"/>
          <ac:spMkLst>
            <pc:docMk/>
            <pc:sldMk cId="109857222" sldId="256"/>
            <ac:spMk id="7" creationId="{007891EC-4501-44ED-A8C8-B11B6DB767AB}"/>
          </ac:spMkLst>
        </pc:spChg>
        <pc:spChg chg="add del">
          <ac:chgData name="Marnix Laar" userId="2817bc8f-0a85-4d76-82f4-a7730647aed7" providerId="ADAL" clId="{34E4C48A-B48E-46E0-8CE5-17FBB924A0F4}" dt="2022-01-14T11:22:52.783" v="58" actId="26606"/>
          <ac:spMkLst>
            <pc:docMk/>
            <pc:sldMk cId="109857222" sldId="256"/>
            <ac:spMk id="10" creationId="{C1DD1A8A-57D5-4A81-AD04-532B043C5611}"/>
          </ac:spMkLst>
        </pc:spChg>
        <pc:spChg chg="add del">
          <ac:chgData name="Marnix Laar" userId="2817bc8f-0a85-4d76-82f4-a7730647aed7" providerId="ADAL" clId="{34E4C48A-B48E-46E0-8CE5-17FBB924A0F4}" dt="2022-01-14T11:22:52.783" v="58" actId="26606"/>
          <ac:spMkLst>
            <pc:docMk/>
            <pc:sldMk cId="109857222" sldId="256"/>
            <ac:spMk id="14" creationId="{007891EC-4501-44ED-A8C8-B11B6DB767AB}"/>
          </ac:spMkLst>
        </pc:spChg>
        <pc:spChg chg="add del">
          <ac:chgData name="Marnix Laar" userId="2817bc8f-0a85-4d76-82f4-a7730647aed7" providerId="ADAL" clId="{34E4C48A-B48E-46E0-8CE5-17FBB924A0F4}" dt="2022-01-14T11:22:55.325" v="62" actId="26606"/>
          <ac:spMkLst>
            <pc:docMk/>
            <pc:sldMk cId="109857222" sldId="256"/>
            <ac:spMk id="16" creationId="{E49CC64F-7275-4E33-961B-0C5CDC439875}"/>
          </ac:spMkLst>
        </pc:spChg>
        <pc:spChg chg="add del">
          <ac:chgData name="Marnix Laar" userId="2817bc8f-0a85-4d76-82f4-a7730647aed7" providerId="ADAL" clId="{34E4C48A-B48E-46E0-8CE5-17FBB924A0F4}" dt="2022-01-14T11:22:56.438" v="66" actId="26606"/>
          <ac:spMkLst>
            <pc:docMk/>
            <pc:sldMk cId="109857222" sldId="256"/>
            <ac:spMk id="19" creationId="{C1DD1A8A-57D5-4A81-AD04-532B043C5611}"/>
          </ac:spMkLst>
        </pc:spChg>
        <pc:spChg chg="add del">
          <ac:chgData name="Marnix Laar" userId="2817bc8f-0a85-4d76-82f4-a7730647aed7" providerId="ADAL" clId="{34E4C48A-B48E-46E0-8CE5-17FBB924A0F4}" dt="2022-01-14T11:22:56.438" v="66" actId="26606"/>
          <ac:spMkLst>
            <pc:docMk/>
            <pc:sldMk cId="109857222" sldId="256"/>
            <ac:spMk id="21" creationId="{007891EC-4501-44ED-A8C8-B11B6DB767AB}"/>
          </ac:spMkLst>
        </pc:spChg>
        <pc:spChg chg="add del">
          <ac:chgData name="Marnix Laar" userId="2817bc8f-0a85-4d76-82f4-a7730647aed7" providerId="ADAL" clId="{34E4C48A-B48E-46E0-8CE5-17FBB924A0F4}" dt="2022-01-14T11:23:01.085" v="70" actId="26606"/>
          <ac:spMkLst>
            <pc:docMk/>
            <pc:sldMk cId="109857222" sldId="256"/>
            <ac:spMk id="23" creationId="{E49CC64F-7275-4E33-961B-0C5CDC439875}"/>
          </ac:spMkLst>
        </pc:spChg>
        <pc:spChg chg="add del">
          <ac:chgData name="Marnix Laar" userId="2817bc8f-0a85-4d76-82f4-a7730647aed7" providerId="ADAL" clId="{34E4C48A-B48E-46E0-8CE5-17FBB924A0F4}" dt="2022-01-14T11:27:55.733" v="100" actId="26606"/>
          <ac:spMkLst>
            <pc:docMk/>
            <pc:sldMk cId="109857222" sldId="256"/>
            <ac:spMk id="26" creationId="{C1DD1A8A-57D5-4A81-AD04-532B043C5611}"/>
          </ac:spMkLst>
        </pc:spChg>
        <pc:spChg chg="add del">
          <ac:chgData name="Marnix Laar" userId="2817bc8f-0a85-4d76-82f4-a7730647aed7" providerId="ADAL" clId="{34E4C48A-B48E-46E0-8CE5-17FBB924A0F4}" dt="2022-01-14T11:27:55.733" v="100" actId="26606"/>
          <ac:spMkLst>
            <pc:docMk/>
            <pc:sldMk cId="109857222" sldId="256"/>
            <ac:spMk id="28" creationId="{007891EC-4501-44ED-A8C8-B11B6DB767AB}"/>
          </ac:spMkLst>
        </pc:spChg>
        <pc:spChg chg="add del">
          <ac:chgData name="Marnix Laar" userId="2817bc8f-0a85-4d76-82f4-a7730647aed7" providerId="ADAL" clId="{34E4C48A-B48E-46E0-8CE5-17FBB924A0F4}" dt="2022-01-14T11:31:04.480" v="124" actId="26606"/>
          <ac:spMkLst>
            <pc:docMk/>
            <pc:sldMk cId="109857222" sldId="256"/>
            <ac:spMk id="33" creationId="{89C1B8B3-9FDD-4D8C-9C4D-2FD7CFA2F85A}"/>
          </ac:spMkLst>
        </pc:spChg>
        <pc:spChg chg="add del">
          <ac:chgData name="Marnix Laar" userId="2817bc8f-0a85-4d76-82f4-a7730647aed7" providerId="ADAL" clId="{34E4C48A-B48E-46E0-8CE5-17FBB924A0F4}" dt="2022-01-14T11:31:04.480" v="124" actId="26606"/>
          <ac:spMkLst>
            <pc:docMk/>
            <pc:sldMk cId="109857222" sldId="256"/>
            <ac:spMk id="35" creationId="{E20EB187-900F-4AF5-813B-101456D9FD39}"/>
          </ac:spMkLst>
        </pc:spChg>
        <pc:spChg chg="add del">
          <ac:chgData name="Marnix Laar" userId="2817bc8f-0a85-4d76-82f4-a7730647aed7" providerId="ADAL" clId="{34E4C48A-B48E-46E0-8CE5-17FBB924A0F4}" dt="2022-01-14T11:31:04.480" v="124" actId="26606"/>
          <ac:spMkLst>
            <pc:docMk/>
            <pc:sldMk cId="109857222" sldId="256"/>
            <ac:spMk id="37" creationId="{93A9CEA1-EFF3-40F6-AB36-E232925E7CE7}"/>
          </ac:spMkLst>
        </pc:spChg>
        <pc:spChg chg="add del">
          <ac:chgData name="Marnix Laar" userId="2817bc8f-0a85-4d76-82f4-a7730647aed7" providerId="ADAL" clId="{34E4C48A-B48E-46E0-8CE5-17FBB924A0F4}" dt="2022-01-14T11:30:55.549" v="109" actId="26606"/>
          <ac:spMkLst>
            <pc:docMk/>
            <pc:sldMk cId="109857222" sldId="256"/>
            <ac:spMk id="39" creationId="{D660E354-01D0-4D36-9100-7D4CEDE99C5F}"/>
          </ac:spMkLst>
        </pc:spChg>
        <pc:spChg chg="add del">
          <ac:chgData name="Marnix Laar" userId="2817bc8f-0a85-4d76-82f4-a7730647aed7" providerId="ADAL" clId="{34E4C48A-B48E-46E0-8CE5-17FBB924A0F4}" dt="2022-01-14T11:30:55.549" v="109" actId="26606"/>
          <ac:spMkLst>
            <pc:docMk/>
            <pc:sldMk cId="109857222" sldId="256"/>
            <ac:spMk id="40" creationId="{D8745D08-E5A7-4082-98EB-FDDB0B13B2E1}"/>
          </ac:spMkLst>
        </pc:spChg>
        <pc:spChg chg="add del">
          <ac:chgData name="Marnix Laar" userId="2817bc8f-0a85-4d76-82f4-a7730647aed7" providerId="ADAL" clId="{34E4C48A-B48E-46E0-8CE5-17FBB924A0F4}" dt="2022-01-14T11:30:55.549" v="109" actId="26606"/>
          <ac:spMkLst>
            <pc:docMk/>
            <pc:sldMk cId="109857222" sldId="256"/>
            <ac:spMk id="41" creationId="{8111D92E-4FFD-4DB5-A252-C13FC1BE7E18}"/>
          </ac:spMkLst>
        </pc:spChg>
        <pc:spChg chg="add del">
          <ac:chgData name="Marnix Laar" userId="2817bc8f-0a85-4d76-82f4-a7730647aed7" providerId="ADAL" clId="{34E4C48A-B48E-46E0-8CE5-17FBB924A0F4}" dt="2022-01-14T11:30:49.497" v="105" actId="26606"/>
          <ac:spMkLst>
            <pc:docMk/>
            <pc:sldMk cId="109857222" sldId="256"/>
            <ac:spMk id="42" creationId="{D660E354-01D0-4D36-9100-7D4CEDE99C5F}"/>
          </ac:spMkLst>
        </pc:spChg>
        <pc:spChg chg="add del">
          <ac:chgData name="Marnix Laar" userId="2817bc8f-0a85-4d76-82f4-a7730647aed7" providerId="ADAL" clId="{34E4C48A-B48E-46E0-8CE5-17FBB924A0F4}" dt="2022-01-14T11:30:55.549" v="109" actId="26606"/>
          <ac:spMkLst>
            <pc:docMk/>
            <pc:sldMk cId="109857222" sldId="256"/>
            <ac:spMk id="43" creationId="{2CB73E9A-EDB1-467A-BF6B-D62D47AD42F5}"/>
          </ac:spMkLst>
        </pc:spChg>
        <pc:spChg chg="add del">
          <ac:chgData name="Marnix Laar" userId="2817bc8f-0a85-4d76-82f4-a7730647aed7" providerId="ADAL" clId="{34E4C48A-B48E-46E0-8CE5-17FBB924A0F4}" dt="2022-01-14T11:30:49.497" v="105" actId="26606"/>
          <ac:spMkLst>
            <pc:docMk/>
            <pc:sldMk cId="109857222" sldId="256"/>
            <ac:spMk id="44" creationId="{D8745D08-E5A7-4082-98EB-FDDB0B13B2E1}"/>
          </ac:spMkLst>
        </pc:spChg>
        <pc:spChg chg="add del">
          <ac:chgData name="Marnix Laar" userId="2817bc8f-0a85-4d76-82f4-a7730647aed7" providerId="ADAL" clId="{34E4C48A-B48E-46E0-8CE5-17FBB924A0F4}" dt="2022-01-14T11:30:56.215" v="111" actId="26606"/>
          <ac:spMkLst>
            <pc:docMk/>
            <pc:sldMk cId="109857222" sldId="256"/>
            <ac:spMk id="45" creationId="{89C1B8B3-9FDD-4D8C-9C4D-2FD7CFA2F85A}"/>
          </ac:spMkLst>
        </pc:spChg>
        <pc:spChg chg="add del">
          <ac:chgData name="Marnix Laar" userId="2817bc8f-0a85-4d76-82f4-a7730647aed7" providerId="ADAL" clId="{34E4C48A-B48E-46E0-8CE5-17FBB924A0F4}" dt="2022-01-14T11:30:49.497" v="105" actId="26606"/>
          <ac:spMkLst>
            <pc:docMk/>
            <pc:sldMk cId="109857222" sldId="256"/>
            <ac:spMk id="46" creationId="{8111D92E-4FFD-4DB5-A252-C13FC1BE7E18}"/>
          </ac:spMkLst>
        </pc:spChg>
        <pc:spChg chg="add del">
          <ac:chgData name="Marnix Laar" userId="2817bc8f-0a85-4d76-82f4-a7730647aed7" providerId="ADAL" clId="{34E4C48A-B48E-46E0-8CE5-17FBB924A0F4}" dt="2022-01-14T11:30:56.215" v="111" actId="26606"/>
          <ac:spMkLst>
            <pc:docMk/>
            <pc:sldMk cId="109857222" sldId="256"/>
            <ac:spMk id="47" creationId="{E20EB187-900F-4AF5-813B-101456D9FD39}"/>
          </ac:spMkLst>
        </pc:spChg>
        <pc:spChg chg="add del">
          <ac:chgData name="Marnix Laar" userId="2817bc8f-0a85-4d76-82f4-a7730647aed7" providerId="ADAL" clId="{34E4C48A-B48E-46E0-8CE5-17FBB924A0F4}" dt="2022-01-14T11:30:49.497" v="105" actId="26606"/>
          <ac:spMkLst>
            <pc:docMk/>
            <pc:sldMk cId="109857222" sldId="256"/>
            <ac:spMk id="48" creationId="{2CB73E9A-EDB1-467A-BF6B-D62D47AD42F5}"/>
          </ac:spMkLst>
        </pc:spChg>
        <pc:spChg chg="add del">
          <ac:chgData name="Marnix Laar" userId="2817bc8f-0a85-4d76-82f4-a7730647aed7" providerId="ADAL" clId="{34E4C48A-B48E-46E0-8CE5-17FBB924A0F4}" dt="2022-01-14T11:30:56.215" v="111" actId="26606"/>
          <ac:spMkLst>
            <pc:docMk/>
            <pc:sldMk cId="109857222" sldId="256"/>
            <ac:spMk id="49" creationId="{93A9CEA1-EFF3-40F6-AB36-E232925E7CE7}"/>
          </ac:spMkLst>
        </pc:spChg>
        <pc:spChg chg="add del">
          <ac:chgData name="Marnix Laar" userId="2817bc8f-0a85-4d76-82f4-a7730647aed7" providerId="ADAL" clId="{34E4C48A-B48E-46E0-8CE5-17FBB924A0F4}" dt="2022-01-14T11:30:59.969" v="115" actId="26606"/>
          <ac:spMkLst>
            <pc:docMk/>
            <pc:sldMk cId="109857222" sldId="256"/>
            <ac:spMk id="50" creationId="{5A59F003-E00A-43F9-91DC-CC54E3B87466}"/>
          </ac:spMkLst>
        </pc:spChg>
        <pc:spChg chg="add del">
          <ac:chgData name="Marnix Laar" userId="2817bc8f-0a85-4d76-82f4-a7730647aed7" providerId="ADAL" clId="{34E4C48A-B48E-46E0-8CE5-17FBB924A0F4}" dt="2022-01-14T11:30:59.969" v="115" actId="26606"/>
          <ac:spMkLst>
            <pc:docMk/>
            <pc:sldMk cId="109857222" sldId="256"/>
            <ac:spMk id="51" creationId="{D74A4382-E3AD-430A-9A1F-DFA3E0E77A7D}"/>
          </ac:spMkLst>
        </pc:spChg>
        <pc:spChg chg="add del">
          <ac:chgData name="Marnix Laar" userId="2817bc8f-0a85-4d76-82f4-a7730647aed7" providerId="ADAL" clId="{34E4C48A-B48E-46E0-8CE5-17FBB924A0F4}" dt="2022-01-14T11:30:59.969" v="115" actId="26606"/>
          <ac:spMkLst>
            <pc:docMk/>
            <pc:sldMk cId="109857222" sldId="256"/>
            <ac:spMk id="52" creationId="{79F40191-0F44-4FD1-82CC-ACB507C14BE6}"/>
          </ac:spMkLst>
        </pc:spChg>
        <pc:spChg chg="add del">
          <ac:chgData name="Marnix Laar" userId="2817bc8f-0a85-4d76-82f4-a7730647aed7" providerId="ADAL" clId="{34E4C48A-B48E-46E0-8CE5-17FBB924A0F4}" dt="2022-01-14T11:31:00.975" v="117" actId="26606"/>
          <ac:spMkLst>
            <pc:docMk/>
            <pc:sldMk cId="109857222" sldId="256"/>
            <ac:spMk id="54" creationId="{6F40FBDA-CEB1-40F0-9AB9-BD9C402D70FE}"/>
          </ac:spMkLst>
        </pc:spChg>
        <pc:spChg chg="add del">
          <ac:chgData name="Marnix Laar" userId="2817bc8f-0a85-4d76-82f4-a7730647aed7" providerId="ADAL" clId="{34E4C48A-B48E-46E0-8CE5-17FBB924A0F4}" dt="2022-01-14T11:31:00.975" v="117" actId="26606"/>
          <ac:spMkLst>
            <pc:docMk/>
            <pc:sldMk cId="109857222" sldId="256"/>
            <ac:spMk id="55" creationId="{0344D4FE-ABEF-4230-9E4E-AD5782FC78AC}"/>
          </ac:spMkLst>
        </pc:spChg>
        <pc:spChg chg="add del">
          <ac:chgData name="Marnix Laar" userId="2817bc8f-0a85-4d76-82f4-a7730647aed7" providerId="ADAL" clId="{34E4C48A-B48E-46E0-8CE5-17FBB924A0F4}" dt="2022-01-14T11:31:00.975" v="117" actId="26606"/>
          <ac:spMkLst>
            <pc:docMk/>
            <pc:sldMk cId="109857222" sldId="256"/>
            <ac:spMk id="56" creationId="{9325F979-D3F9-4926-81B7-7ACCB31A501B}"/>
          </ac:spMkLst>
        </pc:spChg>
        <pc:spChg chg="add del">
          <ac:chgData name="Marnix Laar" userId="2817bc8f-0a85-4d76-82f4-a7730647aed7" providerId="ADAL" clId="{34E4C48A-B48E-46E0-8CE5-17FBB924A0F4}" dt="2022-01-14T11:31:03.131" v="119" actId="26606"/>
          <ac:spMkLst>
            <pc:docMk/>
            <pc:sldMk cId="109857222" sldId="256"/>
            <ac:spMk id="58" creationId="{5A59F003-E00A-43F9-91DC-CC54E3B87466}"/>
          </ac:spMkLst>
        </pc:spChg>
        <pc:spChg chg="add del">
          <ac:chgData name="Marnix Laar" userId="2817bc8f-0a85-4d76-82f4-a7730647aed7" providerId="ADAL" clId="{34E4C48A-B48E-46E0-8CE5-17FBB924A0F4}" dt="2022-01-14T11:31:03.131" v="119" actId="26606"/>
          <ac:spMkLst>
            <pc:docMk/>
            <pc:sldMk cId="109857222" sldId="256"/>
            <ac:spMk id="59" creationId="{D74A4382-E3AD-430A-9A1F-DFA3E0E77A7D}"/>
          </ac:spMkLst>
        </pc:spChg>
        <pc:spChg chg="add del">
          <ac:chgData name="Marnix Laar" userId="2817bc8f-0a85-4d76-82f4-a7730647aed7" providerId="ADAL" clId="{34E4C48A-B48E-46E0-8CE5-17FBB924A0F4}" dt="2022-01-14T11:31:03.131" v="119" actId="26606"/>
          <ac:spMkLst>
            <pc:docMk/>
            <pc:sldMk cId="109857222" sldId="256"/>
            <ac:spMk id="60" creationId="{79F40191-0F44-4FD1-82CC-ACB507C14BE6}"/>
          </ac:spMkLst>
        </pc:spChg>
        <pc:spChg chg="add del">
          <ac:chgData name="Marnix Laar" userId="2817bc8f-0a85-4d76-82f4-a7730647aed7" providerId="ADAL" clId="{34E4C48A-B48E-46E0-8CE5-17FBB924A0F4}" dt="2022-01-14T11:31:03.540" v="121" actId="26606"/>
          <ac:spMkLst>
            <pc:docMk/>
            <pc:sldMk cId="109857222" sldId="256"/>
            <ac:spMk id="62" creationId="{6F40FBDA-CEB1-40F0-9AB9-BD9C402D70FE}"/>
          </ac:spMkLst>
        </pc:spChg>
        <pc:spChg chg="add del">
          <ac:chgData name="Marnix Laar" userId="2817bc8f-0a85-4d76-82f4-a7730647aed7" providerId="ADAL" clId="{34E4C48A-B48E-46E0-8CE5-17FBB924A0F4}" dt="2022-01-14T11:31:03.540" v="121" actId="26606"/>
          <ac:spMkLst>
            <pc:docMk/>
            <pc:sldMk cId="109857222" sldId="256"/>
            <ac:spMk id="63" creationId="{0344D4FE-ABEF-4230-9E4E-AD5782FC78AC}"/>
          </ac:spMkLst>
        </pc:spChg>
        <pc:spChg chg="add del">
          <ac:chgData name="Marnix Laar" userId="2817bc8f-0a85-4d76-82f4-a7730647aed7" providerId="ADAL" clId="{34E4C48A-B48E-46E0-8CE5-17FBB924A0F4}" dt="2022-01-14T11:31:03.540" v="121" actId="26606"/>
          <ac:spMkLst>
            <pc:docMk/>
            <pc:sldMk cId="109857222" sldId="256"/>
            <ac:spMk id="64" creationId="{9325F979-D3F9-4926-81B7-7ACCB31A501B}"/>
          </ac:spMkLst>
        </pc:spChg>
        <pc:spChg chg="add del">
          <ac:chgData name="Marnix Laar" userId="2817bc8f-0a85-4d76-82f4-a7730647aed7" providerId="ADAL" clId="{34E4C48A-B48E-46E0-8CE5-17FBB924A0F4}" dt="2022-01-14T11:31:04.476" v="123" actId="26606"/>
          <ac:spMkLst>
            <pc:docMk/>
            <pc:sldMk cId="109857222" sldId="256"/>
            <ac:spMk id="66" creationId="{F1611BA9-268A-49A6-84F8-FC91536686E4}"/>
          </ac:spMkLst>
        </pc:spChg>
        <pc:spChg chg="add del">
          <ac:chgData name="Marnix Laar" userId="2817bc8f-0a85-4d76-82f4-a7730647aed7" providerId="ADAL" clId="{34E4C48A-B48E-46E0-8CE5-17FBB924A0F4}" dt="2022-01-14T11:31:04.476" v="123" actId="26606"/>
          <ac:spMkLst>
            <pc:docMk/>
            <pc:sldMk cId="109857222" sldId="256"/>
            <ac:spMk id="67" creationId="{E20EB187-900F-4AF5-813B-101456D9FD39}"/>
          </ac:spMkLst>
        </pc:spChg>
        <pc:spChg chg="add del">
          <ac:chgData name="Marnix Laar" userId="2817bc8f-0a85-4d76-82f4-a7730647aed7" providerId="ADAL" clId="{34E4C48A-B48E-46E0-8CE5-17FBB924A0F4}" dt="2022-01-14T11:31:04.476" v="123" actId="26606"/>
          <ac:spMkLst>
            <pc:docMk/>
            <pc:sldMk cId="109857222" sldId="256"/>
            <ac:spMk id="68" creationId="{1825D5AF-D278-4D9A-A4F5-A1A1D3507636}"/>
          </ac:spMkLst>
        </pc:spChg>
        <pc:spChg chg="add">
          <ac:chgData name="Marnix Laar" userId="2817bc8f-0a85-4d76-82f4-a7730647aed7" providerId="ADAL" clId="{34E4C48A-B48E-46E0-8CE5-17FBB924A0F4}" dt="2022-01-14T11:31:04.480" v="124" actId="26606"/>
          <ac:spMkLst>
            <pc:docMk/>
            <pc:sldMk cId="109857222" sldId="256"/>
            <ac:spMk id="70" creationId="{71B2258F-86CA-4D4D-8270-BC05FCDEBFB3}"/>
          </ac:spMkLst>
        </pc:spChg>
        <pc:picChg chg="add del mod">
          <ac:chgData name="Marnix Laar" userId="2817bc8f-0a85-4d76-82f4-a7730647aed7" providerId="ADAL" clId="{34E4C48A-B48E-46E0-8CE5-17FBB924A0F4}" dt="2022-01-14T11:22:47.719" v="54" actId="26606"/>
          <ac:picMkLst>
            <pc:docMk/>
            <pc:sldMk cId="109857222" sldId="256"/>
            <ac:picMk id="5" creationId="{865C306C-846F-4B64-A81A-9F10F10B44E2}"/>
          </ac:picMkLst>
        </pc:picChg>
        <pc:picChg chg="add del">
          <ac:chgData name="Marnix Laar" userId="2817bc8f-0a85-4d76-82f4-a7730647aed7" providerId="ADAL" clId="{34E4C48A-B48E-46E0-8CE5-17FBB924A0F4}" dt="2022-01-14T11:22:52.783" v="58" actId="26606"/>
          <ac:picMkLst>
            <pc:docMk/>
            <pc:sldMk cId="109857222" sldId="256"/>
            <ac:picMk id="12" creationId="{FB81F331-C3A1-4B63-B83F-5CE72825DDA0}"/>
          </ac:picMkLst>
        </pc:picChg>
        <pc:picChg chg="add del">
          <ac:chgData name="Marnix Laar" userId="2817bc8f-0a85-4d76-82f4-a7730647aed7" providerId="ADAL" clId="{34E4C48A-B48E-46E0-8CE5-17FBB924A0F4}" dt="2022-01-14T11:22:55.325" v="62" actId="26606"/>
          <ac:picMkLst>
            <pc:docMk/>
            <pc:sldMk cId="109857222" sldId="256"/>
            <ac:picMk id="17" creationId="{D4F90C97-F4FD-41AB-8B3A-A61056341014}"/>
          </ac:picMkLst>
        </pc:picChg>
        <pc:picChg chg="add del">
          <ac:chgData name="Marnix Laar" userId="2817bc8f-0a85-4d76-82f4-a7730647aed7" providerId="ADAL" clId="{34E4C48A-B48E-46E0-8CE5-17FBB924A0F4}" dt="2022-01-14T11:22:56.438" v="66" actId="26606"/>
          <ac:picMkLst>
            <pc:docMk/>
            <pc:sldMk cId="109857222" sldId="256"/>
            <ac:picMk id="20" creationId="{FB81F331-C3A1-4B63-B83F-5CE72825DDA0}"/>
          </ac:picMkLst>
        </pc:picChg>
        <pc:picChg chg="add del">
          <ac:chgData name="Marnix Laar" userId="2817bc8f-0a85-4d76-82f4-a7730647aed7" providerId="ADAL" clId="{34E4C48A-B48E-46E0-8CE5-17FBB924A0F4}" dt="2022-01-14T11:23:01.085" v="70" actId="26606"/>
          <ac:picMkLst>
            <pc:docMk/>
            <pc:sldMk cId="109857222" sldId="256"/>
            <ac:picMk id="24" creationId="{D4F90C97-F4FD-41AB-8B3A-A61056341014}"/>
          </ac:picMkLst>
        </pc:picChg>
        <pc:picChg chg="add mod">
          <ac:chgData name="Marnix Laar" userId="2817bc8f-0a85-4d76-82f4-a7730647aed7" providerId="ADAL" clId="{34E4C48A-B48E-46E0-8CE5-17FBB924A0F4}" dt="2022-01-14T11:31:03.540" v="121" actId="26606"/>
          <ac:picMkLst>
            <pc:docMk/>
            <pc:sldMk cId="109857222" sldId="256"/>
            <ac:picMk id="27" creationId="{FB81F331-C3A1-4B63-B83F-5CE72825DDA0}"/>
          </ac:picMkLst>
        </pc:picChg>
      </pc:sldChg>
      <pc:sldChg chg="modSp mod">
        <pc:chgData name="Marnix Laar" userId="2817bc8f-0a85-4d76-82f4-a7730647aed7" providerId="ADAL" clId="{34E4C48A-B48E-46E0-8CE5-17FBB924A0F4}" dt="2022-01-14T11:36:26.801" v="155" actId="20577"/>
        <pc:sldMkLst>
          <pc:docMk/>
          <pc:sldMk cId="782182606" sldId="259"/>
        </pc:sldMkLst>
        <pc:spChg chg="mod">
          <ac:chgData name="Marnix Laar" userId="2817bc8f-0a85-4d76-82f4-a7730647aed7" providerId="ADAL" clId="{34E4C48A-B48E-46E0-8CE5-17FBB924A0F4}" dt="2022-01-14T11:24:42.938" v="99" actId="20577"/>
          <ac:spMkLst>
            <pc:docMk/>
            <pc:sldMk cId="782182606" sldId="259"/>
            <ac:spMk id="2" creationId="{FE6644EE-E5C5-4BA8-A001-51AAF794F725}"/>
          </ac:spMkLst>
        </pc:spChg>
        <pc:graphicFrameChg chg="mod">
          <ac:chgData name="Marnix Laar" userId="2817bc8f-0a85-4d76-82f4-a7730647aed7" providerId="ADAL" clId="{34E4C48A-B48E-46E0-8CE5-17FBB924A0F4}" dt="2022-01-14T11:36:26.801" v="155" actId="20577"/>
          <ac:graphicFrameMkLst>
            <pc:docMk/>
            <pc:sldMk cId="782182606" sldId="259"/>
            <ac:graphicFrameMk id="5" creationId="{66A17B30-A575-49DB-AF33-336E8F9AAB99}"/>
          </ac:graphicFrameMkLst>
        </pc:graphicFrameChg>
      </pc:sldChg>
      <pc:sldChg chg="addSp delSp modSp mod setBg">
        <pc:chgData name="Marnix Laar" userId="2817bc8f-0a85-4d76-82f4-a7730647aed7" providerId="ADAL" clId="{34E4C48A-B48E-46E0-8CE5-17FBB924A0F4}" dt="2022-01-14T11:47:57.459" v="186" actId="732"/>
        <pc:sldMkLst>
          <pc:docMk/>
          <pc:sldMk cId="765934483" sldId="260"/>
        </pc:sldMkLst>
        <pc:spChg chg="mod">
          <ac:chgData name="Marnix Laar" userId="2817bc8f-0a85-4d76-82f4-a7730647aed7" providerId="ADAL" clId="{34E4C48A-B48E-46E0-8CE5-17FBB924A0F4}" dt="2022-01-14T11:40:23.125" v="158" actId="26606"/>
          <ac:spMkLst>
            <pc:docMk/>
            <pc:sldMk cId="765934483" sldId="260"/>
            <ac:spMk id="2" creationId="{50B053D2-B6C1-4C1C-84C3-2B986B468845}"/>
          </ac:spMkLst>
        </pc:spChg>
        <pc:spChg chg="add del mod">
          <ac:chgData name="Marnix Laar" userId="2817bc8f-0a85-4d76-82f4-a7730647aed7" providerId="ADAL" clId="{34E4C48A-B48E-46E0-8CE5-17FBB924A0F4}" dt="2022-01-14T11:40:03.478" v="157" actId="478"/>
          <ac:spMkLst>
            <pc:docMk/>
            <pc:sldMk cId="765934483" sldId="260"/>
            <ac:spMk id="6" creationId="{648AFA97-5F53-4D9A-B88C-87BED390F85C}"/>
          </ac:spMkLst>
        </pc:spChg>
        <pc:spChg chg="add">
          <ac:chgData name="Marnix Laar" userId="2817bc8f-0a85-4d76-82f4-a7730647aed7" providerId="ADAL" clId="{34E4C48A-B48E-46E0-8CE5-17FBB924A0F4}" dt="2022-01-14T11:40:23.125" v="158" actId="26606"/>
          <ac:spMkLst>
            <pc:docMk/>
            <pc:sldMk cId="765934483" sldId="260"/>
            <ac:spMk id="7" creationId="{4D24BFD5-D814-402B-B6C4-EEF6AE14B0F2}"/>
          </ac:spMkLst>
        </pc:spChg>
        <pc:spChg chg="add">
          <ac:chgData name="Marnix Laar" userId="2817bc8f-0a85-4d76-82f4-a7730647aed7" providerId="ADAL" clId="{34E4C48A-B48E-46E0-8CE5-17FBB924A0F4}" dt="2022-01-14T11:40:23.125" v="158" actId="26606"/>
          <ac:spMkLst>
            <pc:docMk/>
            <pc:sldMk cId="765934483" sldId="260"/>
            <ac:spMk id="9" creationId="{36FED7E8-9A97-475F-9FA4-113410D4433B}"/>
          </ac:spMkLst>
        </pc:spChg>
        <pc:spChg chg="add">
          <ac:chgData name="Marnix Laar" userId="2817bc8f-0a85-4d76-82f4-a7730647aed7" providerId="ADAL" clId="{34E4C48A-B48E-46E0-8CE5-17FBB924A0F4}" dt="2022-01-14T11:40:23.125" v="158" actId="26606"/>
          <ac:spMkLst>
            <pc:docMk/>
            <pc:sldMk cId="765934483" sldId="260"/>
            <ac:spMk id="11" creationId="{2A39B854-4B6C-4F7F-A602-6F97770CED70}"/>
          </ac:spMkLst>
        </pc:spChg>
        <pc:picChg chg="del">
          <ac:chgData name="Marnix Laar" userId="2817bc8f-0a85-4d76-82f4-a7730647aed7" providerId="ADAL" clId="{34E4C48A-B48E-46E0-8CE5-17FBB924A0F4}" dt="2022-01-14T11:39:50.528" v="156" actId="21"/>
          <ac:picMkLst>
            <pc:docMk/>
            <pc:sldMk cId="765934483" sldId="260"/>
            <ac:picMk id="5" creationId="{D2368932-93F2-4B5D-8151-57A71462CF08}"/>
          </ac:picMkLst>
        </pc:picChg>
        <pc:picChg chg="add mod modCrop">
          <ac:chgData name="Marnix Laar" userId="2817bc8f-0a85-4d76-82f4-a7730647aed7" providerId="ADAL" clId="{34E4C48A-B48E-46E0-8CE5-17FBB924A0F4}" dt="2022-01-14T11:47:57.459" v="186" actId="732"/>
          <ac:picMkLst>
            <pc:docMk/>
            <pc:sldMk cId="765934483" sldId="260"/>
            <ac:picMk id="10" creationId="{5FCBE70B-A17A-44FB-A87C-6C4BE37C65DE}"/>
          </ac:picMkLst>
        </pc:picChg>
      </pc:sldChg>
      <pc:sldChg chg="delSp modSp new del mod ord">
        <pc:chgData name="Marnix Laar" userId="2817bc8f-0a85-4d76-82f4-a7730647aed7" providerId="ADAL" clId="{34E4C48A-B48E-46E0-8CE5-17FBB924A0F4}" dt="2022-01-14T12:13:05.991" v="209" actId="47"/>
        <pc:sldMkLst>
          <pc:docMk/>
          <pc:sldMk cId="3835912808" sldId="267"/>
        </pc:sldMkLst>
        <pc:spChg chg="mod">
          <ac:chgData name="Marnix Laar" userId="2817bc8f-0a85-4d76-82f4-a7730647aed7" providerId="ADAL" clId="{34E4C48A-B48E-46E0-8CE5-17FBB924A0F4}" dt="2022-01-14T12:12:51.445" v="205" actId="20577"/>
          <ac:spMkLst>
            <pc:docMk/>
            <pc:sldMk cId="3835912808" sldId="267"/>
            <ac:spMk id="2" creationId="{BF0118F2-4B41-4C2E-B71E-C243C56C362F}"/>
          </ac:spMkLst>
        </pc:spChg>
        <pc:spChg chg="del">
          <ac:chgData name="Marnix Laar" userId="2817bc8f-0a85-4d76-82f4-a7730647aed7" providerId="ADAL" clId="{34E4C48A-B48E-46E0-8CE5-17FBB924A0F4}" dt="2022-01-14T12:12:55.453" v="206" actId="478"/>
          <ac:spMkLst>
            <pc:docMk/>
            <pc:sldMk cId="3835912808" sldId="267"/>
            <ac:spMk id="3" creationId="{9D0CE258-8555-4307-95A8-15E8B205E938}"/>
          </ac:spMkLst>
        </pc:spChg>
      </pc:sldChg>
      <pc:sldChg chg="modSp mod">
        <pc:chgData name="Marnix Laar" userId="2817bc8f-0a85-4d76-82f4-a7730647aed7" providerId="ADAL" clId="{34E4C48A-B48E-46E0-8CE5-17FBB924A0F4}" dt="2022-01-14T12:26:36.345" v="218" actId="20577"/>
        <pc:sldMkLst>
          <pc:docMk/>
          <pc:sldMk cId="2202713558" sldId="270"/>
        </pc:sldMkLst>
        <pc:spChg chg="mod">
          <ac:chgData name="Marnix Laar" userId="2817bc8f-0a85-4d76-82f4-a7730647aed7" providerId="ADAL" clId="{34E4C48A-B48E-46E0-8CE5-17FBB924A0F4}" dt="2022-01-14T12:26:36.345" v="218" actId="20577"/>
          <ac:spMkLst>
            <pc:docMk/>
            <pc:sldMk cId="2202713558" sldId="270"/>
            <ac:spMk id="2" creationId="{DD2FFCCD-2FB4-4EF6-89D9-AA1FDAB639CF}"/>
          </ac:spMkLst>
        </pc:spChg>
      </pc:sldChg>
    </pc:docChg>
  </pc:docChgLst>
  <pc:docChgLst>
    <pc:chgData name="Camiel Verdult" userId="459124fd-a614-4c28-91b5-32520f9a4f92" providerId="ADAL" clId="{395E4175-8AA7-425E-AD2F-6923C16BDBED}"/>
    <pc:docChg chg="undo custSel addSld delSld modSld">
      <pc:chgData name="Camiel Verdult" userId="459124fd-a614-4c28-91b5-32520f9a4f92" providerId="ADAL" clId="{395E4175-8AA7-425E-AD2F-6923C16BDBED}" dt="2022-01-14T13:12:57.915" v="2428" actId="26606"/>
      <pc:docMkLst>
        <pc:docMk/>
      </pc:docMkLst>
      <pc:sldChg chg="addSp delSp delDesignElem">
        <pc:chgData name="Camiel Verdult" userId="459124fd-a614-4c28-91b5-32520f9a4f92" providerId="ADAL" clId="{395E4175-8AA7-425E-AD2F-6923C16BDBED}" dt="2022-01-14T12:06:21.390" v="1369"/>
        <pc:sldMkLst>
          <pc:docMk/>
          <pc:sldMk cId="109857222" sldId="256"/>
        </pc:sldMkLst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109857222" sldId="256"/>
            <ac:spMk id="70" creationId="{71B2258F-86CA-4D4D-8270-BC05FCDEBFB3}"/>
          </ac:spMkLst>
        </pc:spChg>
      </pc:sldChg>
      <pc:sldChg chg="addSp delSp modSp mod setBg delDesignElem">
        <pc:chgData name="Camiel Verdult" userId="459124fd-a614-4c28-91b5-32520f9a4f92" providerId="ADAL" clId="{395E4175-8AA7-425E-AD2F-6923C16BDBED}" dt="2022-01-14T12:06:21.390" v="1369"/>
        <pc:sldMkLst>
          <pc:docMk/>
          <pc:sldMk cId="3992521755" sldId="257"/>
        </pc:sldMkLst>
        <pc:spChg chg="mod">
          <ac:chgData name="Camiel Verdult" userId="459124fd-a614-4c28-91b5-32520f9a4f92" providerId="ADAL" clId="{395E4175-8AA7-425E-AD2F-6923C16BDBED}" dt="2022-01-14T11:24:09.579" v="83" actId="26606"/>
          <ac:spMkLst>
            <pc:docMk/>
            <pc:sldMk cId="3992521755" sldId="257"/>
            <ac:spMk id="2" creationId="{1B0238EB-80F4-4D48-B535-A100E6DF8732}"/>
          </ac:spMkLst>
        </pc:spChg>
        <pc:spChg chg="del mod">
          <ac:chgData name="Camiel Verdult" userId="459124fd-a614-4c28-91b5-32520f9a4f92" providerId="ADAL" clId="{395E4175-8AA7-425E-AD2F-6923C16BDBED}" dt="2022-01-14T11:24:09.579" v="83" actId="26606"/>
          <ac:spMkLst>
            <pc:docMk/>
            <pc:sldMk cId="3992521755" sldId="257"/>
            <ac:spMk id="3" creationId="{5FEA1C23-269A-4F44-9AE2-DAC596A7B2BD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3992521755" sldId="257"/>
            <ac:spMk id="9" creationId="{B819A166-7571-4003-A6B8-B62034C3ED30}"/>
          </ac:spMkLst>
        </pc:spChg>
        <pc:graphicFrameChg chg="add">
          <ac:chgData name="Camiel Verdult" userId="459124fd-a614-4c28-91b5-32520f9a4f92" providerId="ADAL" clId="{395E4175-8AA7-425E-AD2F-6923C16BDBED}" dt="2022-01-14T11:24:09.579" v="83" actId="26606"/>
          <ac:graphicFrameMkLst>
            <pc:docMk/>
            <pc:sldMk cId="3992521755" sldId="257"/>
            <ac:graphicFrameMk id="5" creationId="{AF59EBD6-7FE0-401F-A36C-044F6E1A9AC1}"/>
          </ac:graphicFrameMkLst>
        </pc:graphicFrameChg>
      </pc:sldChg>
      <pc:sldChg chg="addSp delSp modSp mod setBg delDesignElem">
        <pc:chgData name="Camiel Verdult" userId="459124fd-a614-4c28-91b5-32520f9a4f92" providerId="ADAL" clId="{395E4175-8AA7-425E-AD2F-6923C16BDBED}" dt="2022-01-14T12:06:21.390" v="1369"/>
        <pc:sldMkLst>
          <pc:docMk/>
          <pc:sldMk cId="2183094352" sldId="258"/>
        </pc:sldMkLst>
        <pc:spChg chg="del">
          <ac:chgData name="Camiel Verdult" userId="459124fd-a614-4c28-91b5-32520f9a4f92" providerId="ADAL" clId="{395E4175-8AA7-425E-AD2F-6923C16BDBED}" dt="2022-01-14T11:24:03.258" v="82" actId="26606"/>
          <ac:spMkLst>
            <pc:docMk/>
            <pc:sldMk cId="2183094352" sldId="258"/>
            <ac:spMk id="2" creationId="{20D2188D-8160-4F4C-84D9-E0EC3E46F01D}"/>
          </ac:spMkLst>
        </pc:spChg>
        <pc:spChg chg="del">
          <ac:chgData name="Camiel Verdult" userId="459124fd-a614-4c28-91b5-32520f9a4f92" providerId="ADAL" clId="{395E4175-8AA7-425E-AD2F-6923C16BDBED}" dt="2022-01-14T11:23:57.428" v="78"/>
          <ac:spMkLst>
            <pc:docMk/>
            <pc:sldMk cId="2183094352" sldId="258"/>
            <ac:spMk id="3" creationId="{F57EF5C6-FB7B-49B3-96AD-08252AFBE27D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2183094352" sldId="258"/>
            <ac:spMk id="10" creationId="{42A4FC2C-047E-45A5-965D-8E1E3BF09BC6}"/>
          </ac:spMkLst>
        </pc:spChg>
        <pc:picChg chg="add mod">
          <ac:chgData name="Camiel Verdult" userId="459124fd-a614-4c28-91b5-32520f9a4f92" providerId="ADAL" clId="{395E4175-8AA7-425E-AD2F-6923C16BDBED}" dt="2022-01-14T11:24:03.258" v="82" actId="26606"/>
          <ac:picMkLst>
            <pc:docMk/>
            <pc:sldMk cId="2183094352" sldId="258"/>
            <ac:picMk id="5" creationId="{2A95450C-B2E9-4065-A1AC-FC75860A776A}"/>
          </ac:picMkLst>
        </pc:picChg>
      </pc:sldChg>
      <pc:sldChg chg="addSp delSp modSp mod setBg delDesignElem">
        <pc:chgData name="Camiel Verdult" userId="459124fd-a614-4c28-91b5-32520f9a4f92" providerId="ADAL" clId="{395E4175-8AA7-425E-AD2F-6923C16BDBED}" dt="2022-01-14T12:06:21.390" v="1369"/>
        <pc:sldMkLst>
          <pc:docMk/>
          <pc:sldMk cId="782182606" sldId="259"/>
        </pc:sldMkLst>
        <pc:spChg chg="mod">
          <ac:chgData name="Camiel Verdult" userId="459124fd-a614-4c28-91b5-32520f9a4f92" providerId="ADAL" clId="{395E4175-8AA7-425E-AD2F-6923C16BDBED}" dt="2022-01-14T11:35:37.794" v="454" actId="26606"/>
          <ac:spMkLst>
            <pc:docMk/>
            <pc:sldMk cId="782182606" sldId="259"/>
            <ac:spMk id="2" creationId="{FE6644EE-E5C5-4BA8-A001-51AAF794F725}"/>
          </ac:spMkLst>
        </pc:spChg>
        <pc:spChg chg="del mod">
          <ac:chgData name="Camiel Verdult" userId="459124fd-a614-4c28-91b5-32520f9a4f92" providerId="ADAL" clId="{395E4175-8AA7-425E-AD2F-6923C16BDBED}" dt="2022-01-14T11:29:15.989" v="324" actId="26606"/>
          <ac:spMkLst>
            <pc:docMk/>
            <pc:sldMk cId="782182606" sldId="259"/>
            <ac:spMk id="3" creationId="{2A71E72D-04AC-4D7A-9D4C-91F0A3349D1C}"/>
          </ac:spMkLst>
        </pc:spChg>
        <pc:spChg chg="add del mod">
          <ac:chgData name="Camiel Verdult" userId="459124fd-a614-4c28-91b5-32520f9a4f92" providerId="ADAL" clId="{395E4175-8AA7-425E-AD2F-6923C16BDBED}" dt="2022-01-14T11:35:30.544" v="453" actId="11529"/>
          <ac:spMkLst>
            <pc:docMk/>
            <pc:sldMk cId="782182606" sldId="259"/>
            <ac:spMk id="4" creationId="{21443C91-8A25-4ABC-B762-2E75B4E8457A}"/>
          </ac:spMkLst>
        </pc:spChg>
        <pc:spChg chg="add del">
          <ac:chgData name="Camiel Verdult" userId="459124fd-a614-4c28-91b5-32520f9a4f92" providerId="ADAL" clId="{395E4175-8AA7-425E-AD2F-6923C16BDBED}" dt="2022-01-14T11:35:37.794" v="454" actId="26606"/>
          <ac:spMkLst>
            <pc:docMk/>
            <pc:sldMk cId="782182606" sldId="259"/>
            <ac:spMk id="9" creationId="{3E57A3F2-3497-430E-BCD2-151E9B57488E}"/>
          </ac:spMkLst>
        </pc:spChg>
        <pc:spChg chg="add del">
          <ac:chgData name="Camiel Verdult" userId="459124fd-a614-4c28-91b5-32520f9a4f92" providerId="ADAL" clId="{395E4175-8AA7-425E-AD2F-6923C16BDBED}" dt="2022-01-14T11:35:37.794" v="454" actId="26606"/>
          <ac:spMkLst>
            <pc:docMk/>
            <pc:sldMk cId="782182606" sldId="259"/>
            <ac:spMk id="11" creationId="{88B1F424-0E60-4F04-AFC7-00E1F21101FC}"/>
          </ac:spMkLst>
        </pc:spChg>
        <pc:spChg chg="add del">
          <ac:chgData name="Camiel Verdult" userId="459124fd-a614-4c28-91b5-32520f9a4f92" providerId="ADAL" clId="{395E4175-8AA7-425E-AD2F-6923C16BDBED}" dt="2022-01-14T11:35:37.794" v="454" actId="26606"/>
          <ac:spMkLst>
            <pc:docMk/>
            <pc:sldMk cId="782182606" sldId="259"/>
            <ac:spMk id="13" creationId="{6B509DD1-7F4E-4C4D-9B18-626473A5F76F}"/>
          </ac:spMkLst>
        </pc:spChg>
        <pc:spChg chg="add del">
          <ac:chgData name="Camiel Verdult" userId="459124fd-a614-4c28-91b5-32520f9a4f92" providerId="ADAL" clId="{395E4175-8AA7-425E-AD2F-6923C16BDBED}" dt="2022-01-14T11:35:37.794" v="454" actId="26606"/>
          <ac:spMkLst>
            <pc:docMk/>
            <pc:sldMk cId="782182606" sldId="259"/>
            <ac:spMk id="15" creationId="{BB89D3BB-9A77-48E3-8C98-9A0A1DD4F7A6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782182606" sldId="259"/>
            <ac:spMk id="20" creationId="{6C4028FD-8BAA-4A19-BFDE-594D991B7552}"/>
          </ac:spMkLst>
        </pc:spChg>
        <pc:graphicFrameChg chg="add mod modGraphic">
          <ac:chgData name="Camiel Verdult" userId="459124fd-a614-4c28-91b5-32520f9a4f92" providerId="ADAL" clId="{395E4175-8AA7-425E-AD2F-6923C16BDBED}" dt="2022-01-14T11:36:33.195" v="470" actId="478"/>
          <ac:graphicFrameMkLst>
            <pc:docMk/>
            <pc:sldMk cId="782182606" sldId="259"/>
            <ac:graphicFrameMk id="5" creationId="{66A17B30-A575-49DB-AF33-336E8F9AAB99}"/>
          </ac:graphicFrameMkLst>
        </pc:graphicFrameChg>
      </pc:sldChg>
      <pc:sldChg chg="addSp delSp modSp new mod delDesignElem">
        <pc:chgData name="Camiel Verdult" userId="459124fd-a614-4c28-91b5-32520f9a4f92" providerId="ADAL" clId="{395E4175-8AA7-425E-AD2F-6923C16BDBED}" dt="2022-01-14T12:06:21.390" v="1369"/>
        <pc:sldMkLst>
          <pc:docMk/>
          <pc:sldMk cId="765934483" sldId="260"/>
        </pc:sldMkLst>
        <pc:spChg chg="mod">
          <ac:chgData name="Camiel Verdult" userId="459124fd-a614-4c28-91b5-32520f9a4f92" providerId="ADAL" clId="{395E4175-8AA7-425E-AD2F-6923C16BDBED}" dt="2022-01-14T11:28:57.998" v="322" actId="1076"/>
          <ac:spMkLst>
            <pc:docMk/>
            <pc:sldMk cId="765934483" sldId="260"/>
            <ac:spMk id="2" creationId="{50B053D2-B6C1-4C1C-84C3-2B986B468845}"/>
          </ac:spMkLst>
        </pc:spChg>
        <pc:spChg chg="del mod">
          <ac:chgData name="Camiel Verdult" userId="459124fd-a614-4c28-91b5-32520f9a4f92" providerId="ADAL" clId="{395E4175-8AA7-425E-AD2F-6923C16BDBED}" dt="2022-01-14T11:28:42.721" v="314"/>
          <ac:spMkLst>
            <pc:docMk/>
            <pc:sldMk cId="765934483" sldId="260"/>
            <ac:spMk id="3" creationId="{223C7EE3-B234-44A5-8897-29893AA42097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765934483" sldId="260"/>
            <ac:spMk id="7" creationId="{4D24BFD5-D814-402B-B6C4-EEF6AE14B0F2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765934483" sldId="260"/>
            <ac:spMk id="9" creationId="{36FED7E8-9A97-475F-9FA4-113410D4433B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765934483" sldId="260"/>
            <ac:spMk id="11" creationId="{2A39B854-4B6C-4F7F-A602-6F97770CED70}"/>
          </ac:spMkLst>
        </pc:spChg>
        <pc:picChg chg="add mod">
          <ac:chgData name="Camiel Verdult" userId="459124fd-a614-4c28-91b5-32520f9a4f92" providerId="ADAL" clId="{395E4175-8AA7-425E-AD2F-6923C16BDBED}" dt="2022-01-14T11:28:58.229" v="323" actId="12789"/>
          <ac:picMkLst>
            <pc:docMk/>
            <pc:sldMk cId="765934483" sldId="260"/>
            <ac:picMk id="5" creationId="{D2368932-93F2-4B5D-8151-57A71462CF08}"/>
          </ac:picMkLst>
        </pc:picChg>
      </pc:sldChg>
      <pc:sldChg chg="addSp delSp modSp add mod setBg delDesignElem">
        <pc:chgData name="Camiel Verdult" userId="459124fd-a614-4c28-91b5-32520f9a4f92" providerId="ADAL" clId="{395E4175-8AA7-425E-AD2F-6923C16BDBED}" dt="2022-01-14T12:06:21.390" v="1369"/>
        <pc:sldMkLst>
          <pc:docMk/>
          <pc:sldMk cId="748152799" sldId="261"/>
        </pc:sldMkLst>
        <pc:spChg chg="mod">
          <ac:chgData name="Camiel Verdult" userId="459124fd-a614-4c28-91b5-32520f9a4f92" providerId="ADAL" clId="{395E4175-8AA7-425E-AD2F-6923C16BDBED}" dt="2022-01-14T11:39:06.390" v="620" actId="26606"/>
          <ac:spMkLst>
            <pc:docMk/>
            <pc:sldMk cId="748152799" sldId="261"/>
            <ac:spMk id="2" creationId="{50B053D2-B6C1-4C1C-84C3-2B986B468845}"/>
          </ac:spMkLst>
        </pc:spChg>
        <pc:spChg chg="add del mod">
          <ac:chgData name="Camiel Verdult" userId="459124fd-a614-4c28-91b5-32520f9a4f92" providerId="ADAL" clId="{395E4175-8AA7-425E-AD2F-6923C16BDBED}" dt="2022-01-14T11:39:06.390" v="620" actId="26606"/>
          <ac:spMkLst>
            <pc:docMk/>
            <pc:sldMk cId="748152799" sldId="261"/>
            <ac:spMk id="4" creationId="{3FA9CFD9-F9B6-4DBC-B5D9-6174ED6D8081}"/>
          </ac:spMkLst>
        </pc:spChg>
        <pc:spChg chg="add del">
          <ac:chgData name="Camiel Verdult" userId="459124fd-a614-4c28-91b5-32520f9a4f92" providerId="ADAL" clId="{395E4175-8AA7-425E-AD2F-6923C16BDBED}" dt="2022-01-14T11:38:40.128" v="615" actId="26606"/>
          <ac:spMkLst>
            <pc:docMk/>
            <pc:sldMk cId="748152799" sldId="261"/>
            <ac:spMk id="10" creationId="{FDDEF810-FBAE-4C80-B905-316331395C3D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748152799" sldId="261"/>
            <ac:spMk id="11" creationId="{9DBC8166-481C-4473-95F5-9A5B9073B7F1}"/>
          </ac:spMkLst>
        </pc:spChg>
        <pc:spChg chg="add del">
          <ac:chgData name="Camiel Verdult" userId="459124fd-a614-4c28-91b5-32520f9a4f92" providerId="ADAL" clId="{395E4175-8AA7-425E-AD2F-6923C16BDBED}" dt="2022-01-14T11:38:40.128" v="615" actId="26606"/>
          <ac:spMkLst>
            <pc:docMk/>
            <pc:sldMk cId="748152799" sldId="261"/>
            <ac:spMk id="12" creationId="{FD8C7A0F-D774-4978-AA9C-7E703C2F463A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748152799" sldId="261"/>
            <ac:spMk id="13" creationId="{A5A5CE6E-90AF-4D43-A014-1F9EC83EB93D}"/>
          </ac:spMkLst>
        </pc:spChg>
        <pc:spChg chg="add del">
          <ac:chgData name="Camiel Verdult" userId="459124fd-a614-4c28-91b5-32520f9a4f92" providerId="ADAL" clId="{395E4175-8AA7-425E-AD2F-6923C16BDBED}" dt="2022-01-14T11:38:40.128" v="615" actId="26606"/>
          <ac:spMkLst>
            <pc:docMk/>
            <pc:sldMk cId="748152799" sldId="261"/>
            <ac:spMk id="14" creationId="{61C7310A-3A42-4F75-8058-7F39E52B11BC}"/>
          </ac:spMkLst>
        </pc:spChg>
        <pc:spChg chg="add del">
          <ac:chgData name="Camiel Verdult" userId="459124fd-a614-4c28-91b5-32520f9a4f92" providerId="ADAL" clId="{395E4175-8AA7-425E-AD2F-6923C16BDBED}" dt="2022-01-14T11:38:40.128" v="615" actId="26606"/>
          <ac:spMkLst>
            <pc:docMk/>
            <pc:sldMk cId="748152799" sldId="261"/>
            <ac:spMk id="16" creationId="{27D88313-56C7-45D8-8D97-2F5CCBF99683}"/>
          </ac:spMkLst>
        </pc:spChg>
        <pc:graphicFrameChg chg="add del">
          <ac:chgData name="Camiel Verdult" userId="459124fd-a614-4c28-91b5-32520f9a4f92" providerId="ADAL" clId="{395E4175-8AA7-425E-AD2F-6923C16BDBED}" dt="2022-01-14T11:38:40.128" v="615" actId="26606"/>
          <ac:graphicFrameMkLst>
            <pc:docMk/>
            <pc:sldMk cId="748152799" sldId="261"/>
            <ac:graphicFrameMk id="6" creationId="{64E2556C-C799-4410-A771-442C7067C5D8}"/>
          </ac:graphicFrameMkLst>
        </pc:graphicFrameChg>
        <pc:graphicFrameChg chg="add del">
          <ac:chgData name="Camiel Verdult" userId="459124fd-a614-4c28-91b5-32520f9a4f92" providerId="ADAL" clId="{395E4175-8AA7-425E-AD2F-6923C16BDBED}" dt="2022-01-14T11:39:03.087" v="617" actId="26606"/>
          <ac:graphicFrameMkLst>
            <pc:docMk/>
            <pc:sldMk cId="748152799" sldId="261"/>
            <ac:graphicFrameMk id="7" creationId="{AA9C40EB-8C92-4D5D-94E8-AF0FEE1112F0}"/>
          </ac:graphicFrameMkLst>
        </pc:graphicFrameChg>
        <pc:graphicFrameChg chg="add del">
          <ac:chgData name="Camiel Verdult" userId="459124fd-a614-4c28-91b5-32520f9a4f92" providerId="ADAL" clId="{395E4175-8AA7-425E-AD2F-6923C16BDBED}" dt="2022-01-14T11:39:06.374" v="619" actId="26606"/>
          <ac:graphicFrameMkLst>
            <pc:docMk/>
            <pc:sldMk cId="748152799" sldId="261"/>
            <ac:graphicFrameMk id="9" creationId="{C9A34F43-AFB3-46CC-826C-274D2DA37219}"/>
          </ac:graphicFrameMkLst>
        </pc:graphicFrameChg>
        <pc:graphicFrameChg chg="add">
          <ac:chgData name="Camiel Verdult" userId="459124fd-a614-4c28-91b5-32520f9a4f92" providerId="ADAL" clId="{395E4175-8AA7-425E-AD2F-6923C16BDBED}" dt="2022-01-14T11:39:06.390" v="620" actId="26606"/>
          <ac:graphicFrameMkLst>
            <pc:docMk/>
            <pc:sldMk cId="748152799" sldId="261"/>
            <ac:graphicFrameMk id="15" creationId="{B08B70CD-3636-4016-BC62-AB2FCDE248EB}"/>
          </ac:graphicFrameMkLst>
        </pc:graphicFrameChg>
        <pc:picChg chg="del">
          <ac:chgData name="Camiel Verdult" userId="459124fd-a614-4c28-91b5-32520f9a4f92" providerId="ADAL" clId="{395E4175-8AA7-425E-AD2F-6923C16BDBED}" dt="2022-01-14T11:36:51.470" v="472" actId="478"/>
          <ac:picMkLst>
            <pc:docMk/>
            <pc:sldMk cId="748152799" sldId="261"/>
            <ac:picMk id="5" creationId="{D2368932-93F2-4B5D-8151-57A71462CF08}"/>
          </ac:picMkLst>
        </pc:picChg>
      </pc:sldChg>
      <pc:sldChg chg="addSp delSp modSp add mod delDesignElem">
        <pc:chgData name="Camiel Verdult" userId="459124fd-a614-4c28-91b5-32520f9a4f92" providerId="ADAL" clId="{395E4175-8AA7-425E-AD2F-6923C16BDBED}" dt="2022-01-14T12:06:21.390" v="1369"/>
        <pc:sldMkLst>
          <pc:docMk/>
          <pc:sldMk cId="3458165770" sldId="262"/>
        </pc:sldMkLst>
        <pc:spChg chg="add del mod">
          <ac:chgData name="Camiel Verdult" userId="459124fd-a614-4c28-91b5-32520f9a4f92" providerId="ADAL" clId="{395E4175-8AA7-425E-AD2F-6923C16BDBED}" dt="2022-01-14T11:40:51.104" v="635" actId="478"/>
          <ac:spMkLst>
            <pc:docMk/>
            <pc:sldMk cId="3458165770" sldId="262"/>
            <ac:spMk id="3" creationId="{63125336-BF1E-4A1F-A40E-4046CE4D4391}"/>
          </ac:spMkLst>
        </pc:spChg>
        <pc:spChg chg="add mod">
          <ac:chgData name="Camiel Verdult" userId="459124fd-a614-4c28-91b5-32520f9a4f92" providerId="ADAL" clId="{395E4175-8AA7-425E-AD2F-6923C16BDBED}" dt="2022-01-14T11:41:05.438" v="639" actId="208"/>
          <ac:spMkLst>
            <pc:docMk/>
            <pc:sldMk cId="3458165770" sldId="262"/>
            <ac:spMk id="4" creationId="{05BBAD2B-8002-41D5-8932-06F81D808863}"/>
          </ac:spMkLst>
        </pc:spChg>
        <pc:spChg chg="add mod">
          <ac:chgData name="Camiel Verdult" userId="459124fd-a614-4c28-91b5-32520f9a4f92" providerId="ADAL" clId="{395E4175-8AA7-425E-AD2F-6923C16BDBED}" dt="2022-01-14T11:46:30.967" v="779" actId="1076"/>
          <ac:spMkLst>
            <pc:docMk/>
            <pc:sldMk cId="3458165770" sldId="262"/>
            <ac:spMk id="5" creationId="{BE1417AF-8F44-45B4-ACF1-34CFCEAD8F71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3458165770" sldId="262"/>
            <ac:spMk id="11" creationId="{9DBC8166-481C-4473-95F5-9A5B9073B7F1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3458165770" sldId="262"/>
            <ac:spMk id="13" creationId="{A5A5CE6E-90AF-4D43-A014-1F9EC83EB93D}"/>
          </ac:spMkLst>
        </pc:spChg>
        <pc:spChg chg="add del">
          <ac:chgData name="Camiel Verdult" userId="459124fd-a614-4c28-91b5-32520f9a4f92" providerId="ADAL" clId="{395E4175-8AA7-425E-AD2F-6923C16BDBED}" dt="2022-01-14T11:46:14.919" v="762"/>
          <ac:spMkLst>
            <pc:docMk/>
            <pc:sldMk cId="3458165770" sldId="262"/>
            <ac:spMk id="16" creationId="{4E044E80-AF12-456C-A4E2-9C73EC3E1313}"/>
          </ac:spMkLst>
        </pc:spChg>
        <pc:cxnChg chg="add mod">
          <ac:chgData name="Camiel Verdult" userId="459124fd-a614-4c28-91b5-32520f9a4f92" providerId="ADAL" clId="{395E4175-8AA7-425E-AD2F-6923C16BDBED}" dt="2022-01-14T11:42:47.851" v="668" actId="14100"/>
          <ac:cxnSpMkLst>
            <pc:docMk/>
            <pc:sldMk cId="3458165770" sldId="262"/>
            <ac:cxnSpMk id="7" creationId="{5ADE2DFE-CA60-4A90-9214-386A68F8D9C3}"/>
          </ac:cxnSpMkLst>
        </pc:cxnChg>
      </pc:sldChg>
      <pc:sldChg chg="add del">
        <pc:chgData name="Camiel Verdult" userId="459124fd-a614-4c28-91b5-32520f9a4f92" providerId="ADAL" clId="{395E4175-8AA7-425E-AD2F-6923C16BDBED}" dt="2022-01-14T11:43:31.446" v="670" actId="47"/>
        <pc:sldMkLst>
          <pc:docMk/>
          <pc:sldMk cId="1935099033" sldId="263"/>
        </pc:sldMkLst>
      </pc:sldChg>
      <pc:sldChg chg="addSp delSp modSp new mod setBg delDesignElem">
        <pc:chgData name="Camiel Verdult" userId="459124fd-a614-4c28-91b5-32520f9a4f92" providerId="ADAL" clId="{395E4175-8AA7-425E-AD2F-6923C16BDBED}" dt="2022-01-14T12:06:21.390" v="1369"/>
        <pc:sldMkLst>
          <pc:docMk/>
          <pc:sldMk cId="3172486315" sldId="263"/>
        </pc:sldMkLst>
        <pc:spChg chg="mod">
          <ac:chgData name="Camiel Verdult" userId="459124fd-a614-4c28-91b5-32520f9a4f92" providerId="ADAL" clId="{395E4175-8AA7-425E-AD2F-6923C16BDBED}" dt="2022-01-14T11:55:00.993" v="1137" actId="26606"/>
          <ac:spMkLst>
            <pc:docMk/>
            <pc:sldMk cId="3172486315" sldId="263"/>
            <ac:spMk id="2" creationId="{1A884CDA-E510-4C89-881A-D8A1475E876E}"/>
          </ac:spMkLst>
        </pc:spChg>
        <pc:spChg chg="mod">
          <ac:chgData name="Camiel Verdult" userId="459124fd-a614-4c28-91b5-32520f9a4f92" providerId="ADAL" clId="{395E4175-8AA7-425E-AD2F-6923C16BDBED}" dt="2022-01-14T11:56:01.818" v="1178" actId="20577"/>
          <ac:spMkLst>
            <pc:docMk/>
            <pc:sldMk cId="3172486315" sldId="263"/>
            <ac:spMk id="3" creationId="{BE879897-D3DD-4CAB-A78F-79DCEB4D478E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3172486315" sldId="263"/>
            <ac:spMk id="10" creationId="{DD38EE57-B708-47C9-A4A4-E25F09FAB029}"/>
          </ac:spMkLst>
        </pc:spChg>
        <pc:grpChg chg="add del">
          <ac:chgData name="Camiel Verdult" userId="459124fd-a614-4c28-91b5-32520f9a4f92" providerId="ADAL" clId="{395E4175-8AA7-425E-AD2F-6923C16BDBED}" dt="2022-01-14T12:06:21.390" v="1369"/>
          <ac:grpSpMkLst>
            <pc:docMk/>
            <pc:sldMk cId="3172486315" sldId="263"/>
            <ac:grpSpMk id="12" creationId="{57A28182-58A5-4DBB-8F64-BD944BCA8154}"/>
          </ac:grpSpMkLst>
        </pc:grpChg>
        <pc:picChg chg="add mod">
          <ac:chgData name="Camiel Verdult" userId="459124fd-a614-4c28-91b5-32520f9a4f92" providerId="ADAL" clId="{395E4175-8AA7-425E-AD2F-6923C16BDBED}" dt="2022-01-14T11:55:13.815" v="1162" actId="1036"/>
          <ac:picMkLst>
            <pc:docMk/>
            <pc:sldMk cId="3172486315" sldId="263"/>
            <ac:picMk id="5" creationId="{2EACF7B7-436F-4260-81CE-3E6A38C9C0F6}"/>
          </ac:picMkLst>
        </pc:picChg>
      </pc:sldChg>
      <pc:sldChg chg="addSp delSp modSp add mod setBg delDesignElem">
        <pc:chgData name="Camiel Verdult" userId="459124fd-a614-4c28-91b5-32520f9a4f92" providerId="ADAL" clId="{395E4175-8AA7-425E-AD2F-6923C16BDBED}" dt="2022-01-14T12:06:21.390" v="1369"/>
        <pc:sldMkLst>
          <pc:docMk/>
          <pc:sldMk cId="2109404213" sldId="264"/>
        </pc:sldMkLst>
        <pc:spChg chg="mod">
          <ac:chgData name="Camiel Verdult" userId="459124fd-a614-4c28-91b5-32520f9a4f92" providerId="ADAL" clId="{395E4175-8AA7-425E-AD2F-6923C16BDBED}" dt="2022-01-14T11:55:17.417" v="1163" actId="26606"/>
          <ac:spMkLst>
            <pc:docMk/>
            <pc:sldMk cId="2109404213" sldId="264"/>
            <ac:spMk id="2" creationId="{1A884CDA-E510-4C89-881A-D8A1475E876E}"/>
          </ac:spMkLst>
        </pc:spChg>
        <pc:spChg chg="del mod">
          <ac:chgData name="Camiel Verdult" userId="459124fd-a614-4c28-91b5-32520f9a4f92" providerId="ADAL" clId="{395E4175-8AA7-425E-AD2F-6923C16BDBED}" dt="2022-01-14T11:55:17.417" v="1163" actId="26606"/>
          <ac:spMkLst>
            <pc:docMk/>
            <pc:sldMk cId="2109404213" sldId="264"/>
            <ac:spMk id="3" creationId="{BE879897-D3DD-4CAB-A78F-79DCEB4D478E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2109404213" sldId="264"/>
            <ac:spMk id="9" creationId="{B819A166-7571-4003-A6B8-B62034C3ED30}"/>
          </ac:spMkLst>
        </pc:spChg>
        <pc:graphicFrameChg chg="add">
          <ac:chgData name="Camiel Verdult" userId="459124fd-a614-4c28-91b5-32520f9a4f92" providerId="ADAL" clId="{395E4175-8AA7-425E-AD2F-6923C16BDBED}" dt="2022-01-14T11:55:17.417" v="1163" actId="26606"/>
          <ac:graphicFrameMkLst>
            <pc:docMk/>
            <pc:sldMk cId="2109404213" sldId="264"/>
            <ac:graphicFrameMk id="5" creationId="{6C9CDA4F-C6ED-4C57-AA32-08BD71CF3F78}"/>
          </ac:graphicFrameMkLst>
        </pc:graphicFrameChg>
      </pc:sldChg>
      <pc:sldChg chg="addSp delSp modSp new mod setBg delDesignElem">
        <pc:chgData name="Camiel Verdult" userId="459124fd-a614-4c28-91b5-32520f9a4f92" providerId="ADAL" clId="{395E4175-8AA7-425E-AD2F-6923C16BDBED}" dt="2022-01-14T12:06:21.390" v="1369"/>
        <pc:sldMkLst>
          <pc:docMk/>
          <pc:sldMk cId="2563907151" sldId="265"/>
        </pc:sldMkLst>
        <pc:spChg chg="mod ord">
          <ac:chgData name="Camiel Verdult" userId="459124fd-a614-4c28-91b5-32520f9a4f92" providerId="ADAL" clId="{395E4175-8AA7-425E-AD2F-6923C16BDBED}" dt="2022-01-14T12:00:59.734" v="1281" actId="26606"/>
          <ac:spMkLst>
            <pc:docMk/>
            <pc:sldMk cId="2563907151" sldId="265"/>
            <ac:spMk id="2" creationId="{3A929FFD-9042-490B-857F-2B7E9FC423C8}"/>
          </ac:spMkLst>
        </pc:spChg>
        <pc:spChg chg="del">
          <ac:chgData name="Camiel Verdult" userId="459124fd-a614-4c28-91b5-32520f9a4f92" providerId="ADAL" clId="{395E4175-8AA7-425E-AD2F-6923C16BDBED}" dt="2022-01-14T12:00:01.446" v="1266" actId="22"/>
          <ac:spMkLst>
            <pc:docMk/>
            <pc:sldMk cId="2563907151" sldId="265"/>
            <ac:spMk id="3" creationId="{F257EA7F-0589-48CC-A65E-08C103990C6D}"/>
          </ac:spMkLst>
        </pc:spChg>
        <pc:spChg chg="add mod">
          <ac:chgData name="Camiel Verdult" userId="459124fd-a614-4c28-91b5-32520f9a4f92" providerId="ADAL" clId="{395E4175-8AA7-425E-AD2F-6923C16BDBED}" dt="2022-01-14T12:01:57.194" v="1326" actId="1036"/>
          <ac:spMkLst>
            <pc:docMk/>
            <pc:sldMk cId="2563907151" sldId="265"/>
            <ac:spMk id="8" creationId="{0E07D09E-27C8-49DC-A9C4-8E78EB515CD9}"/>
          </ac:spMkLst>
        </pc:spChg>
        <pc:spChg chg="add del">
          <ac:chgData name="Camiel Verdult" userId="459124fd-a614-4c28-91b5-32520f9a4f92" providerId="ADAL" clId="{395E4175-8AA7-425E-AD2F-6923C16BDBED}" dt="2022-01-14T12:00:55.813" v="1278" actId="26606"/>
          <ac:spMkLst>
            <pc:docMk/>
            <pc:sldMk cId="2563907151" sldId="265"/>
            <ac:spMk id="11" creationId="{F8C0560E-7193-450E-BB03-7399F54D4009}"/>
          </ac:spMkLst>
        </pc:spChg>
        <pc:spChg chg="add del">
          <ac:chgData name="Camiel Verdult" userId="459124fd-a614-4c28-91b5-32520f9a4f92" providerId="ADAL" clId="{395E4175-8AA7-425E-AD2F-6923C16BDBED}" dt="2022-01-14T12:00:48.480" v="1274" actId="26606"/>
          <ac:spMkLst>
            <pc:docMk/>
            <pc:sldMk cId="2563907151" sldId="265"/>
            <ac:spMk id="12" creationId="{022BDE4A-8A20-4A69-9C5A-581C82036A4D}"/>
          </ac:spMkLst>
        </pc:spChg>
        <pc:spChg chg="add del">
          <ac:chgData name="Camiel Verdult" userId="459124fd-a614-4c28-91b5-32520f9a4f92" providerId="ADAL" clId="{395E4175-8AA7-425E-AD2F-6923C16BDBED}" dt="2022-01-14T12:00:52.223" v="1276" actId="26606"/>
          <ac:spMkLst>
            <pc:docMk/>
            <pc:sldMk cId="2563907151" sldId="265"/>
            <ac:spMk id="15" creationId="{823AC064-BC96-4F32-8AE1-B2FD38754823}"/>
          </ac:spMkLst>
        </pc:spChg>
        <pc:spChg chg="add del">
          <ac:chgData name="Camiel Verdult" userId="459124fd-a614-4c28-91b5-32520f9a4f92" providerId="ADAL" clId="{395E4175-8AA7-425E-AD2F-6923C16BDBED}" dt="2022-01-14T12:00:55.813" v="1278" actId="26606"/>
          <ac:spMkLst>
            <pc:docMk/>
            <pc:sldMk cId="2563907151" sldId="265"/>
            <ac:spMk id="18" creationId="{0B936867-6407-43FB-9DE6-1B0879D0CB31}"/>
          </ac:spMkLst>
        </pc:spChg>
        <pc:spChg chg="add del">
          <ac:chgData name="Camiel Verdult" userId="459124fd-a614-4c28-91b5-32520f9a4f92" providerId="ADAL" clId="{395E4175-8AA7-425E-AD2F-6923C16BDBED}" dt="2022-01-14T12:00:55.813" v="1278" actId="26606"/>
          <ac:spMkLst>
            <pc:docMk/>
            <pc:sldMk cId="2563907151" sldId="265"/>
            <ac:spMk id="19" creationId="{B712E947-0734-45F9-9C4F-41114EC3A33E}"/>
          </ac:spMkLst>
        </pc:spChg>
        <pc:spChg chg="add del">
          <ac:chgData name="Camiel Verdult" userId="459124fd-a614-4c28-91b5-32520f9a4f92" providerId="ADAL" clId="{395E4175-8AA7-425E-AD2F-6923C16BDBED}" dt="2022-01-14T12:00:55.813" v="1278" actId="26606"/>
          <ac:spMkLst>
            <pc:docMk/>
            <pc:sldMk cId="2563907151" sldId="265"/>
            <ac:spMk id="20" creationId="{ACD0B258-678B-4A8C-894F-848AF24A1922}"/>
          </ac:spMkLst>
        </pc:spChg>
        <pc:spChg chg="add del">
          <ac:chgData name="Camiel Verdult" userId="459124fd-a614-4c28-91b5-32520f9a4f92" providerId="ADAL" clId="{395E4175-8AA7-425E-AD2F-6923C16BDBED}" dt="2022-01-14T12:00:55.813" v="1278" actId="26606"/>
          <ac:spMkLst>
            <pc:docMk/>
            <pc:sldMk cId="2563907151" sldId="265"/>
            <ac:spMk id="21" creationId="{4C6B5652-C661-4C58-B937-F0F490F7FCB2}"/>
          </ac:spMkLst>
        </pc:spChg>
        <pc:spChg chg="add del">
          <ac:chgData name="Camiel Verdult" userId="459124fd-a614-4c28-91b5-32520f9a4f92" providerId="ADAL" clId="{395E4175-8AA7-425E-AD2F-6923C16BDBED}" dt="2022-01-14T12:00:55.813" v="1278" actId="26606"/>
          <ac:spMkLst>
            <pc:docMk/>
            <pc:sldMk cId="2563907151" sldId="265"/>
            <ac:spMk id="22" creationId="{C8D58395-74AF-401A-AF2F-76B6FCF71DFE}"/>
          </ac:spMkLst>
        </pc:spChg>
        <pc:spChg chg="add del">
          <ac:chgData name="Camiel Verdult" userId="459124fd-a614-4c28-91b5-32520f9a4f92" providerId="ADAL" clId="{395E4175-8AA7-425E-AD2F-6923C16BDBED}" dt="2022-01-14T12:00:55.813" v="1278" actId="26606"/>
          <ac:spMkLst>
            <pc:docMk/>
            <pc:sldMk cId="2563907151" sldId="265"/>
            <ac:spMk id="24" creationId="{2F003F3F-F118-41D2-AA3F-74DB0D1970BB}"/>
          </ac:spMkLst>
        </pc:spChg>
        <pc:spChg chg="add del">
          <ac:chgData name="Camiel Verdult" userId="459124fd-a614-4c28-91b5-32520f9a4f92" providerId="ADAL" clId="{395E4175-8AA7-425E-AD2F-6923C16BDBED}" dt="2022-01-14T12:00:59.729" v="1280" actId="26606"/>
          <ac:spMkLst>
            <pc:docMk/>
            <pc:sldMk cId="2563907151" sldId="265"/>
            <ac:spMk id="26" creationId="{3B47FC9C-2ED3-4100-A4EF-E8CDFEE106C9}"/>
          </ac:spMkLst>
        </pc:spChg>
        <pc:spChg chg="add del">
          <ac:chgData name="Camiel Verdult" userId="459124fd-a614-4c28-91b5-32520f9a4f92" providerId="ADAL" clId="{395E4175-8AA7-425E-AD2F-6923C16BDBED}" dt="2022-01-14T12:06:21.390" v="1369"/>
          <ac:spMkLst>
            <pc:docMk/>
            <pc:sldMk cId="2563907151" sldId="265"/>
            <ac:spMk id="28" creationId="{823AC064-BC96-4F32-8AE1-B2FD38754823}"/>
          </ac:spMkLst>
        </pc:spChg>
        <pc:picChg chg="add mod ord">
          <ac:chgData name="Camiel Verdult" userId="459124fd-a614-4c28-91b5-32520f9a4f92" providerId="ADAL" clId="{395E4175-8AA7-425E-AD2F-6923C16BDBED}" dt="2022-01-14T12:00:59.734" v="1281" actId="26606"/>
          <ac:picMkLst>
            <pc:docMk/>
            <pc:sldMk cId="2563907151" sldId="265"/>
            <ac:picMk id="5" creationId="{B42EC787-DB52-4B03-BC93-798F75300E48}"/>
          </ac:picMkLst>
        </pc:picChg>
        <pc:picChg chg="add mod">
          <ac:chgData name="Camiel Verdult" userId="459124fd-a614-4c28-91b5-32520f9a4f92" providerId="ADAL" clId="{395E4175-8AA7-425E-AD2F-6923C16BDBED}" dt="2022-01-14T12:00:59.734" v="1281" actId="26606"/>
          <ac:picMkLst>
            <pc:docMk/>
            <pc:sldMk cId="2563907151" sldId="265"/>
            <ac:picMk id="7" creationId="{3F537C21-AB0E-4008-9872-5A9696F615B7}"/>
          </ac:picMkLst>
        </pc:picChg>
        <pc:cxnChg chg="add del">
          <ac:chgData name="Camiel Verdult" userId="459124fd-a614-4c28-91b5-32520f9a4f92" providerId="ADAL" clId="{395E4175-8AA7-425E-AD2F-6923C16BDBED}" dt="2022-01-14T12:00:52.223" v="1276" actId="26606"/>
          <ac:cxnSpMkLst>
            <pc:docMk/>
            <pc:sldMk cId="2563907151" sldId="265"/>
            <ac:cxnSpMk id="14" creationId="{7E7C77BC-7138-40B1-A15B-20F57A494629}"/>
          </ac:cxnSpMkLst>
        </pc:cxnChg>
        <pc:cxnChg chg="add del">
          <ac:chgData name="Camiel Verdult" userId="459124fd-a614-4c28-91b5-32520f9a4f92" providerId="ADAL" clId="{395E4175-8AA7-425E-AD2F-6923C16BDBED}" dt="2022-01-14T12:00:52.223" v="1276" actId="26606"/>
          <ac:cxnSpMkLst>
            <pc:docMk/>
            <pc:sldMk cId="2563907151" sldId="265"/>
            <ac:cxnSpMk id="16" creationId="{DB146403-F3D6-484B-B2ED-97F9565D0370}"/>
          </ac:cxnSpMkLst>
        </pc:cxnChg>
        <pc:cxnChg chg="add del">
          <ac:chgData name="Camiel Verdult" userId="459124fd-a614-4c28-91b5-32520f9a4f92" providerId="ADAL" clId="{395E4175-8AA7-425E-AD2F-6923C16BDBED}" dt="2022-01-14T12:06:21.390" v="1369"/>
          <ac:cxnSpMkLst>
            <pc:docMk/>
            <pc:sldMk cId="2563907151" sldId="265"/>
            <ac:cxnSpMk id="29" creationId="{7E7C77BC-7138-40B1-A15B-20F57A494629}"/>
          </ac:cxnSpMkLst>
        </pc:cxnChg>
        <pc:cxnChg chg="add del">
          <ac:chgData name="Camiel Verdult" userId="459124fd-a614-4c28-91b5-32520f9a4f92" providerId="ADAL" clId="{395E4175-8AA7-425E-AD2F-6923C16BDBED}" dt="2022-01-14T12:06:21.390" v="1369"/>
          <ac:cxnSpMkLst>
            <pc:docMk/>
            <pc:sldMk cId="2563907151" sldId="265"/>
            <ac:cxnSpMk id="30" creationId="{DB146403-F3D6-484B-B2ED-97F9565D0370}"/>
          </ac:cxnSpMkLst>
        </pc:cxnChg>
      </pc:sldChg>
      <pc:sldChg chg="addSp delSp modSp new mod setBg modAnim">
        <pc:chgData name="Camiel Verdult" userId="459124fd-a614-4c28-91b5-32520f9a4f92" providerId="ADAL" clId="{395E4175-8AA7-425E-AD2F-6923C16BDBED}" dt="2022-01-14T12:07:31.797" v="1431" actId="20577"/>
        <pc:sldMkLst>
          <pc:docMk/>
          <pc:sldMk cId="4261902543" sldId="266"/>
        </pc:sldMkLst>
        <pc:spChg chg="add del mod">
          <ac:chgData name="Camiel Verdult" userId="459124fd-a614-4c28-91b5-32520f9a4f92" providerId="ADAL" clId="{395E4175-8AA7-425E-AD2F-6923C16BDBED}" dt="2022-01-14T12:07:31.797" v="1431" actId="20577"/>
          <ac:spMkLst>
            <pc:docMk/>
            <pc:sldMk cId="4261902543" sldId="266"/>
            <ac:spMk id="2" creationId="{0174170E-5D41-4D2E-BF9E-B2C64129D13E}"/>
          </ac:spMkLst>
        </pc:spChg>
        <pc:spChg chg="del">
          <ac:chgData name="Camiel Verdult" userId="459124fd-a614-4c28-91b5-32520f9a4f92" providerId="ADAL" clId="{395E4175-8AA7-425E-AD2F-6923C16BDBED}" dt="2022-01-14T12:06:00.917" v="1353"/>
          <ac:spMkLst>
            <pc:docMk/>
            <pc:sldMk cId="4261902543" sldId="266"/>
            <ac:spMk id="3" creationId="{E75CFF37-F9E5-4253-86AD-E170CA5E61C9}"/>
          </ac:spMkLst>
        </pc:spChg>
        <pc:spChg chg="add del mod">
          <ac:chgData name="Camiel Verdult" userId="459124fd-a614-4c28-91b5-32520f9a4f92" providerId="ADAL" clId="{395E4175-8AA7-425E-AD2F-6923C16BDBED}" dt="2022-01-14T12:07:19.908" v="1382" actId="478"/>
          <ac:spMkLst>
            <pc:docMk/>
            <pc:sldMk cId="4261902543" sldId="266"/>
            <ac:spMk id="6" creationId="{7BEDD665-AA15-439B-9987-E22750905FF9}"/>
          </ac:spMkLst>
        </pc:spChg>
        <pc:spChg chg="add del">
          <ac:chgData name="Camiel Verdult" userId="459124fd-a614-4c28-91b5-32520f9a4f92" providerId="ADAL" clId="{395E4175-8AA7-425E-AD2F-6923C16BDBED}" dt="2022-01-14T12:06:12.205" v="1355" actId="26606"/>
          <ac:spMkLst>
            <pc:docMk/>
            <pc:sldMk cId="4261902543" sldId="266"/>
            <ac:spMk id="9" creationId="{9B37791B-B040-4694-BFDC-8DD132D86E8E}"/>
          </ac:spMkLst>
        </pc:spChg>
        <pc:grpChg chg="add del">
          <ac:chgData name="Camiel Verdult" userId="459124fd-a614-4c28-91b5-32520f9a4f92" providerId="ADAL" clId="{395E4175-8AA7-425E-AD2F-6923C16BDBED}" dt="2022-01-14T12:06:12.205" v="1355" actId="26606"/>
          <ac:grpSpMkLst>
            <pc:docMk/>
            <pc:sldMk cId="4261902543" sldId="266"/>
            <ac:grpSpMk id="11" creationId="{4B2AE301-8298-47C2-81FA-781BA50D9933}"/>
          </ac:grpSpMkLst>
        </pc:grpChg>
        <pc:picChg chg="add mod">
          <ac:chgData name="Camiel Verdult" userId="459124fd-a614-4c28-91b5-32520f9a4f92" providerId="ADAL" clId="{395E4175-8AA7-425E-AD2F-6923C16BDBED}" dt="2022-01-14T12:06:21.390" v="1369"/>
          <ac:picMkLst>
            <pc:docMk/>
            <pc:sldMk cId="4261902543" sldId="266"/>
            <ac:picMk id="4" creationId="{EA9F180D-E3F2-4939-934A-863F584E1B38}"/>
          </ac:picMkLst>
        </pc:picChg>
      </pc:sldChg>
      <pc:sldChg chg="addSp delSp modSp new mod setBg">
        <pc:chgData name="Camiel Verdult" userId="459124fd-a614-4c28-91b5-32520f9a4f92" providerId="ADAL" clId="{395E4175-8AA7-425E-AD2F-6923C16BDBED}" dt="2022-01-14T12:19:15.696" v="1504" actId="20577"/>
        <pc:sldMkLst>
          <pc:docMk/>
          <pc:sldMk cId="2395879747" sldId="268"/>
        </pc:sldMkLst>
        <pc:spChg chg="mod">
          <ac:chgData name="Camiel Verdult" userId="459124fd-a614-4c28-91b5-32520f9a4f92" providerId="ADAL" clId="{395E4175-8AA7-425E-AD2F-6923C16BDBED}" dt="2022-01-14T12:19:15.696" v="1504" actId="20577"/>
          <ac:spMkLst>
            <pc:docMk/>
            <pc:sldMk cId="2395879747" sldId="268"/>
            <ac:spMk id="2" creationId="{DD2FFCCD-2FB4-4EF6-89D9-AA1FDAB639CF}"/>
          </ac:spMkLst>
        </pc:spChg>
        <pc:spChg chg="del">
          <ac:chgData name="Camiel Verdult" userId="459124fd-a614-4c28-91b5-32520f9a4f92" providerId="ADAL" clId="{395E4175-8AA7-425E-AD2F-6923C16BDBED}" dt="2022-01-14T12:13:08.668" v="1481" actId="478"/>
          <ac:spMkLst>
            <pc:docMk/>
            <pc:sldMk cId="2395879747" sldId="268"/>
            <ac:spMk id="3" creationId="{2D6D1323-D120-478E-AC72-AC772554BD35}"/>
          </ac:spMkLst>
        </pc:spChg>
        <pc:spChg chg="add del">
          <ac:chgData name="Camiel Verdult" userId="459124fd-a614-4c28-91b5-32520f9a4f92" providerId="ADAL" clId="{395E4175-8AA7-425E-AD2F-6923C16BDBED}" dt="2022-01-14T12:14:01.578" v="1486" actId="26606"/>
          <ac:spMkLst>
            <pc:docMk/>
            <pc:sldMk cId="2395879747" sldId="268"/>
            <ac:spMk id="10" creationId="{D4771268-CB57-404A-9271-370EB28F6090}"/>
          </ac:spMkLst>
        </pc:spChg>
        <pc:spChg chg="add">
          <ac:chgData name="Camiel Verdult" userId="459124fd-a614-4c28-91b5-32520f9a4f92" providerId="ADAL" clId="{395E4175-8AA7-425E-AD2F-6923C16BDBED}" dt="2022-01-14T12:14:01.578" v="1486" actId="26606"/>
          <ac:spMkLst>
            <pc:docMk/>
            <pc:sldMk cId="2395879747" sldId="268"/>
            <ac:spMk id="15" creationId="{D4771268-CB57-404A-9271-370EB28F6090}"/>
          </ac:spMkLst>
        </pc:spChg>
        <pc:picChg chg="add del mod">
          <ac:chgData name="Camiel Verdult" userId="459124fd-a614-4c28-91b5-32520f9a4f92" providerId="ADAL" clId="{395E4175-8AA7-425E-AD2F-6923C16BDBED}" dt="2022-01-14T12:13:59.506" v="1484" actId="478"/>
          <ac:picMkLst>
            <pc:docMk/>
            <pc:sldMk cId="2395879747" sldId="268"/>
            <ac:picMk id="5" creationId="{76DCBCF2-5DDB-4127-A5E2-73043BCFB8AA}"/>
          </ac:picMkLst>
        </pc:picChg>
        <pc:picChg chg="add mod">
          <ac:chgData name="Camiel Verdult" userId="459124fd-a614-4c28-91b5-32520f9a4f92" providerId="ADAL" clId="{395E4175-8AA7-425E-AD2F-6923C16BDBED}" dt="2022-01-14T12:14:06.816" v="1488" actId="1076"/>
          <ac:picMkLst>
            <pc:docMk/>
            <pc:sldMk cId="2395879747" sldId="268"/>
            <ac:picMk id="7" creationId="{56F3104C-C4D8-4156-85FE-76CAC6C8F74F}"/>
          </ac:picMkLst>
        </pc:picChg>
      </pc:sldChg>
      <pc:sldChg chg="addSp delSp modSp add mod">
        <pc:chgData name="Camiel Verdult" userId="459124fd-a614-4c28-91b5-32520f9a4f92" providerId="ADAL" clId="{395E4175-8AA7-425E-AD2F-6923C16BDBED}" dt="2022-01-14T12:19:19.445" v="1509" actId="20577"/>
        <pc:sldMkLst>
          <pc:docMk/>
          <pc:sldMk cId="4232519762" sldId="269"/>
        </pc:sldMkLst>
        <pc:spChg chg="mod">
          <ac:chgData name="Camiel Verdult" userId="459124fd-a614-4c28-91b5-32520f9a4f92" providerId="ADAL" clId="{395E4175-8AA7-425E-AD2F-6923C16BDBED}" dt="2022-01-14T12:19:19.445" v="1509" actId="20577"/>
          <ac:spMkLst>
            <pc:docMk/>
            <pc:sldMk cId="4232519762" sldId="269"/>
            <ac:spMk id="2" creationId="{DD2FFCCD-2FB4-4EF6-89D9-AA1FDAB639CF}"/>
          </ac:spMkLst>
        </pc:spChg>
        <pc:spChg chg="del">
          <ac:chgData name="Camiel Verdult" userId="459124fd-a614-4c28-91b5-32520f9a4f92" providerId="ADAL" clId="{395E4175-8AA7-425E-AD2F-6923C16BDBED}" dt="2022-01-14T12:18:46.711" v="1493" actId="26606"/>
          <ac:spMkLst>
            <pc:docMk/>
            <pc:sldMk cId="4232519762" sldId="269"/>
            <ac:spMk id="15" creationId="{D4771268-CB57-404A-9271-370EB28F6090}"/>
          </ac:spMkLst>
        </pc:spChg>
        <pc:spChg chg="add">
          <ac:chgData name="Camiel Verdult" userId="459124fd-a614-4c28-91b5-32520f9a4f92" providerId="ADAL" clId="{395E4175-8AA7-425E-AD2F-6923C16BDBED}" dt="2022-01-14T12:18:46.711" v="1493" actId="26606"/>
          <ac:spMkLst>
            <pc:docMk/>
            <pc:sldMk cId="4232519762" sldId="269"/>
            <ac:spMk id="20" creationId="{D4771268-CB57-404A-9271-370EB28F6090}"/>
          </ac:spMkLst>
        </pc:spChg>
        <pc:picChg chg="add mod">
          <ac:chgData name="Camiel Verdult" userId="459124fd-a614-4c28-91b5-32520f9a4f92" providerId="ADAL" clId="{395E4175-8AA7-425E-AD2F-6923C16BDBED}" dt="2022-01-14T12:18:46.711" v="1493" actId="26606"/>
          <ac:picMkLst>
            <pc:docMk/>
            <pc:sldMk cId="4232519762" sldId="269"/>
            <ac:picMk id="4" creationId="{1A9BF69D-BB1F-4BB6-8B3E-5CD15D423C8B}"/>
          </ac:picMkLst>
        </pc:picChg>
        <pc:picChg chg="del">
          <ac:chgData name="Camiel Verdult" userId="459124fd-a614-4c28-91b5-32520f9a4f92" providerId="ADAL" clId="{395E4175-8AA7-425E-AD2F-6923C16BDBED}" dt="2022-01-14T12:18:44.517" v="1490" actId="478"/>
          <ac:picMkLst>
            <pc:docMk/>
            <pc:sldMk cId="4232519762" sldId="269"/>
            <ac:picMk id="7" creationId="{56F3104C-C4D8-4156-85FE-76CAC6C8F74F}"/>
          </ac:picMkLst>
        </pc:picChg>
      </pc:sldChg>
      <pc:sldChg chg="addSp delSp modSp add mod">
        <pc:chgData name="Camiel Verdult" userId="459124fd-a614-4c28-91b5-32520f9a4f92" providerId="ADAL" clId="{395E4175-8AA7-425E-AD2F-6923C16BDBED}" dt="2022-01-14T12:19:24.212" v="1516" actId="20577"/>
        <pc:sldMkLst>
          <pc:docMk/>
          <pc:sldMk cId="2202713558" sldId="270"/>
        </pc:sldMkLst>
        <pc:spChg chg="mod">
          <ac:chgData name="Camiel Verdult" userId="459124fd-a614-4c28-91b5-32520f9a4f92" providerId="ADAL" clId="{395E4175-8AA7-425E-AD2F-6923C16BDBED}" dt="2022-01-14T12:19:24.212" v="1516" actId="20577"/>
          <ac:spMkLst>
            <pc:docMk/>
            <pc:sldMk cId="2202713558" sldId="270"/>
            <ac:spMk id="2" creationId="{DD2FFCCD-2FB4-4EF6-89D9-AA1FDAB639CF}"/>
          </ac:spMkLst>
        </pc:spChg>
        <pc:spChg chg="del">
          <ac:chgData name="Camiel Verdult" userId="459124fd-a614-4c28-91b5-32520f9a4f92" providerId="ADAL" clId="{395E4175-8AA7-425E-AD2F-6923C16BDBED}" dt="2022-01-14T12:19:09.938" v="1497" actId="26606"/>
          <ac:spMkLst>
            <pc:docMk/>
            <pc:sldMk cId="2202713558" sldId="270"/>
            <ac:spMk id="20" creationId="{D4771268-CB57-404A-9271-370EB28F6090}"/>
          </ac:spMkLst>
        </pc:spChg>
        <pc:spChg chg="add">
          <ac:chgData name="Camiel Verdult" userId="459124fd-a614-4c28-91b5-32520f9a4f92" providerId="ADAL" clId="{395E4175-8AA7-425E-AD2F-6923C16BDBED}" dt="2022-01-14T12:19:09.938" v="1497" actId="26606"/>
          <ac:spMkLst>
            <pc:docMk/>
            <pc:sldMk cId="2202713558" sldId="270"/>
            <ac:spMk id="25" creationId="{D4771268-CB57-404A-9271-370EB28F6090}"/>
          </ac:spMkLst>
        </pc:spChg>
        <pc:picChg chg="del">
          <ac:chgData name="Camiel Verdult" userId="459124fd-a614-4c28-91b5-32520f9a4f92" providerId="ADAL" clId="{395E4175-8AA7-425E-AD2F-6923C16BDBED}" dt="2022-01-14T12:19:08.427" v="1495" actId="478"/>
          <ac:picMkLst>
            <pc:docMk/>
            <pc:sldMk cId="2202713558" sldId="270"/>
            <ac:picMk id="4" creationId="{1A9BF69D-BB1F-4BB6-8B3E-5CD15D423C8B}"/>
          </ac:picMkLst>
        </pc:picChg>
        <pc:picChg chg="add mod">
          <ac:chgData name="Camiel Verdult" userId="459124fd-a614-4c28-91b5-32520f9a4f92" providerId="ADAL" clId="{395E4175-8AA7-425E-AD2F-6923C16BDBED}" dt="2022-01-14T12:19:09.938" v="1497" actId="26606"/>
          <ac:picMkLst>
            <pc:docMk/>
            <pc:sldMk cId="2202713558" sldId="270"/>
            <ac:picMk id="5" creationId="{3E9A293A-FC0C-49F9-98DC-414DF7D70ACF}"/>
          </ac:picMkLst>
        </pc:picChg>
      </pc:sldChg>
      <pc:sldChg chg="addSp delSp modSp new mod setBg setClrOvrMap">
        <pc:chgData name="Camiel Verdult" userId="459124fd-a614-4c28-91b5-32520f9a4f92" providerId="ADAL" clId="{395E4175-8AA7-425E-AD2F-6923C16BDBED}" dt="2022-01-14T12:55:34.075" v="1652" actId="478"/>
        <pc:sldMkLst>
          <pc:docMk/>
          <pc:sldMk cId="2507256740" sldId="271"/>
        </pc:sldMkLst>
        <pc:spChg chg="mod">
          <ac:chgData name="Camiel Verdult" userId="459124fd-a614-4c28-91b5-32520f9a4f92" providerId="ADAL" clId="{395E4175-8AA7-425E-AD2F-6923C16BDBED}" dt="2022-01-14T12:55:31.645" v="1651" actId="20577"/>
          <ac:spMkLst>
            <pc:docMk/>
            <pc:sldMk cId="2507256740" sldId="271"/>
            <ac:spMk id="2" creationId="{61937BAE-9BFE-4A96-AE0A-66BB1533E941}"/>
          </ac:spMkLst>
        </pc:spChg>
        <pc:spChg chg="del mod">
          <ac:chgData name="Camiel Verdult" userId="459124fd-a614-4c28-91b5-32520f9a4f92" providerId="ADAL" clId="{395E4175-8AA7-425E-AD2F-6923C16BDBED}" dt="2022-01-14T12:55:34.075" v="1652" actId="478"/>
          <ac:spMkLst>
            <pc:docMk/>
            <pc:sldMk cId="2507256740" sldId="271"/>
            <ac:spMk id="3" creationId="{EFC701BA-0C57-46C7-BA65-92B52313A5DF}"/>
          </ac:spMkLst>
        </pc:spChg>
        <pc:spChg chg="add del">
          <ac:chgData name="Camiel Verdult" userId="459124fd-a614-4c28-91b5-32520f9a4f92" providerId="ADAL" clId="{395E4175-8AA7-425E-AD2F-6923C16BDBED}" dt="2022-01-14T12:46:35.393" v="1628" actId="26606"/>
          <ac:spMkLst>
            <pc:docMk/>
            <pc:sldMk cId="2507256740" sldId="271"/>
            <ac:spMk id="9" creationId="{C5E6CFF1-2F42-4E10-9A97-F116F46F53FE}"/>
          </ac:spMkLst>
        </pc:spChg>
        <pc:spChg chg="add del">
          <ac:chgData name="Camiel Verdult" userId="459124fd-a614-4c28-91b5-32520f9a4f92" providerId="ADAL" clId="{395E4175-8AA7-425E-AD2F-6923C16BDBED}" dt="2022-01-14T12:55:18.296" v="1643" actId="26606"/>
          <ac:spMkLst>
            <pc:docMk/>
            <pc:sldMk cId="2507256740" sldId="271"/>
            <ac:spMk id="14" creationId="{8F23F8A3-8FD7-4779-8323-FDC26BE99889}"/>
          </ac:spMkLst>
        </pc:spChg>
        <pc:spChg chg="add del">
          <ac:chgData name="Camiel Verdult" userId="459124fd-a614-4c28-91b5-32520f9a4f92" providerId="ADAL" clId="{395E4175-8AA7-425E-AD2F-6923C16BDBED}" dt="2022-01-14T12:55:18.296" v="1643" actId="26606"/>
          <ac:spMkLst>
            <pc:docMk/>
            <pc:sldMk cId="2507256740" sldId="271"/>
            <ac:spMk id="15" creationId="{F605C4CC-A25C-416F-8333-7CB7DC97D870}"/>
          </ac:spMkLst>
        </pc:spChg>
        <pc:spChg chg="add del">
          <ac:chgData name="Camiel Verdult" userId="459124fd-a614-4c28-91b5-32520f9a4f92" providerId="ADAL" clId="{395E4175-8AA7-425E-AD2F-6923C16BDBED}" dt="2022-01-14T12:55:18.286" v="1642" actId="26606"/>
          <ac:spMkLst>
            <pc:docMk/>
            <pc:sldMk cId="2507256740" sldId="271"/>
            <ac:spMk id="17" creationId="{A86541C6-61B1-4DAA-B57A-EAF3F24F0491}"/>
          </ac:spMkLst>
        </pc:spChg>
        <pc:spChg chg="add del">
          <ac:chgData name="Camiel Verdult" userId="459124fd-a614-4c28-91b5-32520f9a4f92" providerId="ADAL" clId="{395E4175-8AA7-425E-AD2F-6923C16BDBED}" dt="2022-01-14T12:55:18.286" v="1642" actId="26606"/>
          <ac:spMkLst>
            <pc:docMk/>
            <pc:sldMk cId="2507256740" sldId="271"/>
            <ac:spMk id="18" creationId="{71750011-2006-46BB-AFDE-C6E461752333}"/>
          </ac:spMkLst>
        </pc:spChg>
        <pc:spChg chg="add del">
          <ac:chgData name="Camiel Verdult" userId="459124fd-a614-4c28-91b5-32520f9a4f92" providerId="ADAL" clId="{395E4175-8AA7-425E-AD2F-6923C16BDBED}" dt="2022-01-14T12:54:26.357" v="1632" actId="26606"/>
          <ac:spMkLst>
            <pc:docMk/>
            <pc:sldMk cId="2507256740" sldId="271"/>
            <ac:spMk id="20" creationId="{8F23F8A3-8FD7-4779-8323-FDC26BE99889}"/>
          </ac:spMkLst>
        </pc:spChg>
        <pc:spChg chg="add">
          <ac:chgData name="Camiel Verdult" userId="459124fd-a614-4c28-91b5-32520f9a4f92" providerId="ADAL" clId="{395E4175-8AA7-425E-AD2F-6923C16BDBED}" dt="2022-01-14T12:55:18.296" v="1643" actId="26606"/>
          <ac:spMkLst>
            <pc:docMk/>
            <pc:sldMk cId="2507256740" sldId="271"/>
            <ac:spMk id="21" creationId="{2172A0AC-3DCE-4672-BCAF-28FEF91F6020}"/>
          </ac:spMkLst>
        </pc:spChg>
        <pc:spChg chg="add del">
          <ac:chgData name="Camiel Verdult" userId="459124fd-a614-4c28-91b5-32520f9a4f92" providerId="ADAL" clId="{395E4175-8AA7-425E-AD2F-6923C16BDBED}" dt="2022-01-14T12:54:26.357" v="1632" actId="26606"/>
          <ac:spMkLst>
            <pc:docMk/>
            <pc:sldMk cId="2507256740" sldId="271"/>
            <ac:spMk id="22" creationId="{F605C4CC-A25C-416F-8333-7CB7DC97D870}"/>
          </ac:spMkLst>
        </pc:spChg>
        <pc:spChg chg="add">
          <ac:chgData name="Camiel Verdult" userId="459124fd-a614-4c28-91b5-32520f9a4f92" providerId="ADAL" clId="{395E4175-8AA7-425E-AD2F-6923C16BDBED}" dt="2022-01-14T12:55:18.296" v="1643" actId="26606"/>
          <ac:spMkLst>
            <pc:docMk/>
            <pc:sldMk cId="2507256740" sldId="271"/>
            <ac:spMk id="23" creationId="{AE6F1C77-EDC9-4C5F-8C1C-62DD46BDA3C3}"/>
          </ac:spMkLst>
        </pc:spChg>
        <pc:picChg chg="add del">
          <ac:chgData name="Camiel Verdult" userId="459124fd-a614-4c28-91b5-32520f9a4f92" providerId="ADAL" clId="{395E4175-8AA7-425E-AD2F-6923C16BDBED}" dt="2022-01-14T12:46:35.393" v="1628" actId="26606"/>
          <ac:picMkLst>
            <pc:docMk/>
            <pc:sldMk cId="2507256740" sldId="271"/>
            <ac:picMk id="5" creationId="{06A74126-4ADB-4A0B-B767-6F2597313C64}"/>
          </ac:picMkLst>
        </pc:picChg>
        <pc:picChg chg="add mod ord modCrop">
          <ac:chgData name="Camiel Verdult" userId="459124fd-a614-4c28-91b5-32520f9a4f92" providerId="ADAL" clId="{395E4175-8AA7-425E-AD2F-6923C16BDBED}" dt="2022-01-14T12:55:18.296" v="1643" actId="26606"/>
          <ac:picMkLst>
            <pc:docMk/>
            <pc:sldMk cId="2507256740" sldId="271"/>
            <ac:picMk id="6" creationId="{8F38CB68-D5BA-464B-BB42-C99FB238559A}"/>
          </ac:picMkLst>
        </pc:picChg>
        <pc:picChg chg="add mod ord">
          <ac:chgData name="Camiel Verdult" userId="459124fd-a614-4c28-91b5-32520f9a4f92" providerId="ADAL" clId="{395E4175-8AA7-425E-AD2F-6923C16BDBED}" dt="2022-01-14T12:55:18.296" v="1643" actId="26606"/>
          <ac:picMkLst>
            <pc:docMk/>
            <pc:sldMk cId="2507256740" sldId="271"/>
            <ac:picMk id="13" creationId="{8247EC4E-66A0-4156-87FC-D2D14ED2945E}"/>
          </ac:picMkLst>
        </pc:picChg>
        <pc:cxnChg chg="add del">
          <ac:chgData name="Camiel Verdult" userId="459124fd-a614-4c28-91b5-32520f9a4f92" providerId="ADAL" clId="{395E4175-8AA7-425E-AD2F-6923C16BDBED}" dt="2022-01-14T12:46:35.393" v="1628" actId="26606"/>
          <ac:cxnSpMkLst>
            <pc:docMk/>
            <pc:sldMk cId="2507256740" sldId="271"/>
            <ac:cxnSpMk id="11" creationId="{67182200-4859-4C8D-BCBB-55B245C28BA3}"/>
          </ac:cxnSpMkLst>
        </pc:cxnChg>
      </pc:sldChg>
      <pc:sldChg chg="addSp modSp new mod setBg setClrOvrMap">
        <pc:chgData name="Camiel Verdult" userId="459124fd-a614-4c28-91b5-32520f9a4f92" providerId="ADAL" clId="{395E4175-8AA7-425E-AD2F-6923C16BDBED}" dt="2022-01-14T13:01:09.386" v="2427" actId="20577"/>
        <pc:sldMkLst>
          <pc:docMk/>
          <pc:sldMk cId="1910006299" sldId="272"/>
        </pc:sldMkLst>
        <pc:spChg chg="mod">
          <ac:chgData name="Camiel Verdult" userId="459124fd-a614-4c28-91b5-32520f9a4f92" providerId="ADAL" clId="{395E4175-8AA7-425E-AD2F-6923C16BDBED}" dt="2022-01-14T12:55:38.511" v="1653" actId="26606"/>
          <ac:spMkLst>
            <pc:docMk/>
            <pc:sldMk cId="1910006299" sldId="272"/>
            <ac:spMk id="2" creationId="{932A17E6-1F61-4D5D-99CC-77158A40C98E}"/>
          </ac:spMkLst>
        </pc:spChg>
        <pc:spChg chg="mod">
          <ac:chgData name="Camiel Verdult" userId="459124fd-a614-4c28-91b5-32520f9a4f92" providerId="ADAL" clId="{395E4175-8AA7-425E-AD2F-6923C16BDBED}" dt="2022-01-14T13:01:09.386" v="2427" actId="20577"/>
          <ac:spMkLst>
            <pc:docMk/>
            <pc:sldMk cId="1910006299" sldId="272"/>
            <ac:spMk id="3" creationId="{5D69BB5D-98BC-4DFC-A475-AE40EF92DA93}"/>
          </ac:spMkLst>
        </pc:spChg>
        <pc:spChg chg="add">
          <ac:chgData name="Camiel Verdult" userId="459124fd-a614-4c28-91b5-32520f9a4f92" providerId="ADAL" clId="{395E4175-8AA7-425E-AD2F-6923C16BDBED}" dt="2022-01-14T12:55:38.511" v="1653" actId="26606"/>
          <ac:spMkLst>
            <pc:docMk/>
            <pc:sldMk cId="1910006299" sldId="272"/>
            <ac:spMk id="9" creationId="{8F23F8A3-8FD7-4779-8323-FDC26BE99889}"/>
          </ac:spMkLst>
        </pc:spChg>
        <pc:spChg chg="add">
          <ac:chgData name="Camiel Verdult" userId="459124fd-a614-4c28-91b5-32520f9a4f92" providerId="ADAL" clId="{395E4175-8AA7-425E-AD2F-6923C16BDBED}" dt="2022-01-14T12:55:38.511" v="1653" actId="26606"/>
          <ac:spMkLst>
            <pc:docMk/>
            <pc:sldMk cId="1910006299" sldId="272"/>
            <ac:spMk id="11" creationId="{F605C4CC-A25C-416F-8333-7CB7DC97D870}"/>
          </ac:spMkLst>
        </pc:spChg>
        <pc:picChg chg="add">
          <ac:chgData name="Camiel Verdult" userId="459124fd-a614-4c28-91b5-32520f9a4f92" providerId="ADAL" clId="{395E4175-8AA7-425E-AD2F-6923C16BDBED}" dt="2022-01-14T12:55:38.511" v="1653" actId="26606"/>
          <ac:picMkLst>
            <pc:docMk/>
            <pc:sldMk cId="1910006299" sldId="272"/>
            <ac:picMk id="5" creationId="{87C529A2-7517-4E73-BAF4-98D1A86F9045}"/>
          </ac:picMkLst>
        </pc:picChg>
      </pc:sldChg>
      <pc:sldChg chg="addSp delSp modSp new mod setBg">
        <pc:chgData name="Camiel Verdult" userId="459124fd-a614-4c28-91b5-32520f9a4f92" providerId="ADAL" clId="{395E4175-8AA7-425E-AD2F-6923C16BDBED}" dt="2022-01-14T13:12:57.915" v="2428" actId="26606"/>
        <pc:sldMkLst>
          <pc:docMk/>
          <pc:sldMk cId="3311796998" sldId="273"/>
        </pc:sldMkLst>
        <pc:spChg chg="mod">
          <ac:chgData name="Camiel Verdult" userId="459124fd-a614-4c28-91b5-32520f9a4f92" providerId="ADAL" clId="{395E4175-8AA7-425E-AD2F-6923C16BDBED}" dt="2022-01-14T13:12:57.915" v="2428" actId="26606"/>
          <ac:spMkLst>
            <pc:docMk/>
            <pc:sldMk cId="3311796998" sldId="273"/>
            <ac:spMk id="2" creationId="{27CB7DBE-32FF-42F0-9F0F-926E671DB9CC}"/>
          </ac:spMkLst>
        </pc:spChg>
        <pc:spChg chg="del mod">
          <ac:chgData name="Camiel Verdult" userId="459124fd-a614-4c28-91b5-32520f9a4f92" providerId="ADAL" clId="{395E4175-8AA7-425E-AD2F-6923C16BDBED}" dt="2022-01-14T13:12:57.915" v="2428" actId="26606"/>
          <ac:spMkLst>
            <pc:docMk/>
            <pc:sldMk cId="3311796998" sldId="273"/>
            <ac:spMk id="3" creationId="{18039273-07B6-407C-B6AB-65F89D14FB72}"/>
          </ac:spMkLst>
        </pc:spChg>
        <pc:spChg chg="add">
          <ac:chgData name="Camiel Verdult" userId="459124fd-a614-4c28-91b5-32520f9a4f92" providerId="ADAL" clId="{395E4175-8AA7-425E-AD2F-6923C16BDBED}" dt="2022-01-14T13:12:57.915" v="2428" actId="26606"/>
          <ac:spMkLst>
            <pc:docMk/>
            <pc:sldMk cId="3311796998" sldId="273"/>
            <ac:spMk id="9" creationId="{B819A166-7571-4003-A6B8-B62034C3ED30}"/>
          </ac:spMkLst>
        </pc:spChg>
        <pc:graphicFrameChg chg="add">
          <ac:chgData name="Camiel Verdult" userId="459124fd-a614-4c28-91b5-32520f9a4f92" providerId="ADAL" clId="{395E4175-8AA7-425E-AD2F-6923C16BDBED}" dt="2022-01-14T13:12:57.915" v="2428" actId="26606"/>
          <ac:graphicFrameMkLst>
            <pc:docMk/>
            <pc:sldMk cId="3311796998" sldId="273"/>
            <ac:graphicFrameMk id="5" creationId="{563F03E4-BFF9-459C-94E5-95B07EF65F4F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59DA74-4D33-4F62-B4D2-95F38A6A806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9BFD2CF-4836-4C91-BCBC-37639D5779E9}">
      <dgm:prSet/>
      <dgm:spPr/>
      <dgm:t>
        <a:bodyPr/>
        <a:lstStyle/>
        <a:p>
          <a:r>
            <a:rPr lang="en-US"/>
            <a:t>We went to the Library</a:t>
          </a:r>
        </a:p>
      </dgm:t>
    </dgm:pt>
    <dgm:pt modelId="{1569902E-56FC-4D6B-A3DC-8F44D2D2CE44}" type="parTrans" cxnId="{F2D692FF-F7C8-44AA-A1EC-6B189C5F8FBF}">
      <dgm:prSet/>
      <dgm:spPr/>
      <dgm:t>
        <a:bodyPr/>
        <a:lstStyle/>
        <a:p>
          <a:endParaRPr lang="en-US"/>
        </a:p>
      </dgm:t>
    </dgm:pt>
    <dgm:pt modelId="{06DE37DE-FB93-461F-9D98-5F41EBA78A80}" type="sibTrans" cxnId="{F2D692FF-F7C8-44AA-A1EC-6B189C5F8FBF}">
      <dgm:prSet/>
      <dgm:spPr/>
      <dgm:t>
        <a:bodyPr/>
        <a:lstStyle/>
        <a:p>
          <a:endParaRPr lang="en-US"/>
        </a:p>
      </dgm:t>
    </dgm:pt>
    <dgm:pt modelId="{28BD9FA9-BD27-421A-A2C1-0C026CC86E94}">
      <dgm:prSet/>
      <dgm:spPr/>
      <dgm:t>
        <a:bodyPr/>
        <a:lstStyle/>
        <a:p>
          <a:r>
            <a:rPr lang="en-US"/>
            <a:t>Studied</a:t>
          </a:r>
        </a:p>
      </dgm:t>
    </dgm:pt>
    <dgm:pt modelId="{5FB517E2-F2E7-4293-83D3-3A2CA470C4AF}" type="parTrans" cxnId="{14EDE139-91D5-4034-87F3-972296095C0A}">
      <dgm:prSet/>
      <dgm:spPr/>
      <dgm:t>
        <a:bodyPr/>
        <a:lstStyle/>
        <a:p>
          <a:endParaRPr lang="en-US"/>
        </a:p>
      </dgm:t>
    </dgm:pt>
    <dgm:pt modelId="{5AF35CC5-410D-4657-BBB6-FC8F2F27FB5A}" type="sibTrans" cxnId="{14EDE139-91D5-4034-87F3-972296095C0A}">
      <dgm:prSet/>
      <dgm:spPr/>
      <dgm:t>
        <a:bodyPr/>
        <a:lstStyle/>
        <a:p>
          <a:endParaRPr lang="en-US"/>
        </a:p>
      </dgm:t>
    </dgm:pt>
    <dgm:pt modelId="{3C3B24A9-D266-42BF-B02D-08D32DC88E3B}" type="pres">
      <dgm:prSet presAssocID="{FB59DA74-4D33-4F62-B4D2-95F38A6A806B}" presName="root" presStyleCnt="0">
        <dgm:presLayoutVars>
          <dgm:dir/>
          <dgm:resizeHandles val="exact"/>
        </dgm:presLayoutVars>
      </dgm:prSet>
      <dgm:spPr/>
    </dgm:pt>
    <dgm:pt modelId="{1724D00B-3C39-420F-BBA8-CDF63746BDFB}" type="pres">
      <dgm:prSet presAssocID="{09BFD2CF-4836-4C91-BCBC-37639D5779E9}" presName="compNode" presStyleCnt="0"/>
      <dgm:spPr/>
    </dgm:pt>
    <dgm:pt modelId="{1C02E6EA-0306-4E32-B271-65D202B0A42B}" type="pres">
      <dgm:prSet presAssocID="{09BFD2CF-4836-4C91-BCBC-37639D5779E9}" presName="bgRect" presStyleLbl="bgShp" presStyleIdx="0" presStyleCnt="2"/>
      <dgm:spPr/>
    </dgm:pt>
    <dgm:pt modelId="{CD56A6D4-B577-4B08-B13F-859B66455C07}" type="pres">
      <dgm:prSet presAssocID="{09BFD2CF-4836-4C91-BCBC-37639D5779E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9F0FC4CE-9C44-401B-985B-AD28BF8DF5F3}" type="pres">
      <dgm:prSet presAssocID="{09BFD2CF-4836-4C91-BCBC-37639D5779E9}" presName="spaceRect" presStyleCnt="0"/>
      <dgm:spPr/>
    </dgm:pt>
    <dgm:pt modelId="{82287F4D-72BF-4040-87AA-62F5425F3396}" type="pres">
      <dgm:prSet presAssocID="{09BFD2CF-4836-4C91-BCBC-37639D5779E9}" presName="parTx" presStyleLbl="revTx" presStyleIdx="0" presStyleCnt="2">
        <dgm:presLayoutVars>
          <dgm:chMax val="0"/>
          <dgm:chPref val="0"/>
        </dgm:presLayoutVars>
      </dgm:prSet>
      <dgm:spPr/>
    </dgm:pt>
    <dgm:pt modelId="{3A5C538C-A486-4757-994B-8D6CA05C66FD}" type="pres">
      <dgm:prSet presAssocID="{06DE37DE-FB93-461F-9D98-5F41EBA78A80}" presName="sibTrans" presStyleCnt="0"/>
      <dgm:spPr/>
    </dgm:pt>
    <dgm:pt modelId="{55529E0B-F296-4FDD-B308-1E479A0B1A13}" type="pres">
      <dgm:prSet presAssocID="{28BD9FA9-BD27-421A-A2C1-0C026CC86E94}" presName="compNode" presStyleCnt="0"/>
      <dgm:spPr/>
    </dgm:pt>
    <dgm:pt modelId="{47378C59-0B4B-474D-9228-EB2080B4A753}" type="pres">
      <dgm:prSet presAssocID="{28BD9FA9-BD27-421A-A2C1-0C026CC86E94}" presName="bgRect" presStyleLbl="bgShp" presStyleIdx="1" presStyleCnt="2"/>
      <dgm:spPr/>
    </dgm:pt>
    <dgm:pt modelId="{ECDFCDCE-4624-45C0-AE27-050C6D832DE2}" type="pres">
      <dgm:prSet presAssocID="{28BD9FA9-BD27-421A-A2C1-0C026CC86E9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aduation Cap"/>
        </a:ext>
      </dgm:extLst>
    </dgm:pt>
    <dgm:pt modelId="{4C0A2E9D-99D2-42F0-8D6B-C30C96897DCF}" type="pres">
      <dgm:prSet presAssocID="{28BD9FA9-BD27-421A-A2C1-0C026CC86E94}" presName="spaceRect" presStyleCnt="0"/>
      <dgm:spPr/>
    </dgm:pt>
    <dgm:pt modelId="{0CE89C6F-1F16-44E7-8CF6-BF0F9C4F324E}" type="pres">
      <dgm:prSet presAssocID="{28BD9FA9-BD27-421A-A2C1-0C026CC86E94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E08A9831-D4A2-472F-A91C-33FF4ED7FE7E}" type="presOf" srcId="{28BD9FA9-BD27-421A-A2C1-0C026CC86E94}" destId="{0CE89C6F-1F16-44E7-8CF6-BF0F9C4F324E}" srcOrd="0" destOrd="0" presId="urn:microsoft.com/office/officeart/2018/2/layout/IconVerticalSolidList"/>
    <dgm:cxn modelId="{04042E37-62E4-474D-9FE5-F7F5C35FADDA}" type="presOf" srcId="{FB59DA74-4D33-4F62-B4D2-95F38A6A806B}" destId="{3C3B24A9-D266-42BF-B02D-08D32DC88E3B}" srcOrd="0" destOrd="0" presId="urn:microsoft.com/office/officeart/2018/2/layout/IconVerticalSolidList"/>
    <dgm:cxn modelId="{14EDE139-91D5-4034-87F3-972296095C0A}" srcId="{FB59DA74-4D33-4F62-B4D2-95F38A6A806B}" destId="{28BD9FA9-BD27-421A-A2C1-0C026CC86E94}" srcOrd="1" destOrd="0" parTransId="{5FB517E2-F2E7-4293-83D3-3A2CA470C4AF}" sibTransId="{5AF35CC5-410D-4657-BBB6-FC8F2F27FB5A}"/>
    <dgm:cxn modelId="{2BE91E5D-3676-4D53-A7B0-44DACAB2770A}" type="presOf" srcId="{09BFD2CF-4836-4C91-BCBC-37639D5779E9}" destId="{82287F4D-72BF-4040-87AA-62F5425F3396}" srcOrd="0" destOrd="0" presId="urn:microsoft.com/office/officeart/2018/2/layout/IconVerticalSolidList"/>
    <dgm:cxn modelId="{F2D692FF-F7C8-44AA-A1EC-6B189C5F8FBF}" srcId="{FB59DA74-4D33-4F62-B4D2-95F38A6A806B}" destId="{09BFD2CF-4836-4C91-BCBC-37639D5779E9}" srcOrd="0" destOrd="0" parTransId="{1569902E-56FC-4D6B-A3DC-8F44D2D2CE44}" sibTransId="{06DE37DE-FB93-461F-9D98-5F41EBA78A80}"/>
    <dgm:cxn modelId="{A2D36696-1097-472A-B5E6-3B1C11BCB7CE}" type="presParOf" srcId="{3C3B24A9-D266-42BF-B02D-08D32DC88E3B}" destId="{1724D00B-3C39-420F-BBA8-CDF63746BDFB}" srcOrd="0" destOrd="0" presId="urn:microsoft.com/office/officeart/2018/2/layout/IconVerticalSolidList"/>
    <dgm:cxn modelId="{48F051EA-B936-4A32-896B-6A9BD2B54AC4}" type="presParOf" srcId="{1724D00B-3C39-420F-BBA8-CDF63746BDFB}" destId="{1C02E6EA-0306-4E32-B271-65D202B0A42B}" srcOrd="0" destOrd="0" presId="urn:microsoft.com/office/officeart/2018/2/layout/IconVerticalSolidList"/>
    <dgm:cxn modelId="{6880BB56-E530-48E8-AB1B-67724CB60588}" type="presParOf" srcId="{1724D00B-3C39-420F-BBA8-CDF63746BDFB}" destId="{CD56A6D4-B577-4B08-B13F-859B66455C07}" srcOrd="1" destOrd="0" presId="urn:microsoft.com/office/officeart/2018/2/layout/IconVerticalSolidList"/>
    <dgm:cxn modelId="{B7AC3473-C441-4850-86EC-4E7B9DB2D19A}" type="presParOf" srcId="{1724D00B-3C39-420F-BBA8-CDF63746BDFB}" destId="{9F0FC4CE-9C44-401B-985B-AD28BF8DF5F3}" srcOrd="2" destOrd="0" presId="urn:microsoft.com/office/officeart/2018/2/layout/IconVerticalSolidList"/>
    <dgm:cxn modelId="{73BA7C73-2063-4F1B-8FF6-47B32862D130}" type="presParOf" srcId="{1724D00B-3C39-420F-BBA8-CDF63746BDFB}" destId="{82287F4D-72BF-4040-87AA-62F5425F3396}" srcOrd="3" destOrd="0" presId="urn:microsoft.com/office/officeart/2018/2/layout/IconVerticalSolidList"/>
    <dgm:cxn modelId="{58C27414-5290-4248-86AD-F1A86119BCB5}" type="presParOf" srcId="{3C3B24A9-D266-42BF-B02D-08D32DC88E3B}" destId="{3A5C538C-A486-4757-994B-8D6CA05C66FD}" srcOrd="1" destOrd="0" presId="urn:microsoft.com/office/officeart/2018/2/layout/IconVerticalSolidList"/>
    <dgm:cxn modelId="{7C78C7A3-B5A6-4C65-95D7-5A1F18BA73F4}" type="presParOf" srcId="{3C3B24A9-D266-42BF-B02D-08D32DC88E3B}" destId="{55529E0B-F296-4FDD-B308-1E479A0B1A13}" srcOrd="2" destOrd="0" presId="urn:microsoft.com/office/officeart/2018/2/layout/IconVerticalSolidList"/>
    <dgm:cxn modelId="{778531CB-BDB7-4D65-9AAD-FD1C390861DA}" type="presParOf" srcId="{55529E0B-F296-4FDD-B308-1E479A0B1A13}" destId="{47378C59-0B4B-474D-9228-EB2080B4A753}" srcOrd="0" destOrd="0" presId="urn:microsoft.com/office/officeart/2018/2/layout/IconVerticalSolidList"/>
    <dgm:cxn modelId="{3A110E05-6B82-4F69-A9FB-823094F8A7E8}" type="presParOf" srcId="{55529E0B-F296-4FDD-B308-1E479A0B1A13}" destId="{ECDFCDCE-4624-45C0-AE27-050C6D832DE2}" srcOrd="1" destOrd="0" presId="urn:microsoft.com/office/officeart/2018/2/layout/IconVerticalSolidList"/>
    <dgm:cxn modelId="{36D070D5-7579-4A09-8EA6-0B735DA395F9}" type="presParOf" srcId="{55529E0B-F296-4FDD-B308-1E479A0B1A13}" destId="{4C0A2E9D-99D2-42F0-8D6B-C30C96897DCF}" srcOrd="2" destOrd="0" presId="urn:microsoft.com/office/officeart/2018/2/layout/IconVerticalSolidList"/>
    <dgm:cxn modelId="{A4939BBA-74CD-4B46-8604-51E63164A0F5}" type="presParOf" srcId="{55529E0B-F296-4FDD-B308-1E479A0B1A13}" destId="{0CE89C6F-1F16-44E7-8CF6-BF0F9C4F324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1D39AD-C282-4E27-BE90-8E614931E1F4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3E2E8A0-BE1A-4594-B4AC-43ECF947AE15}">
      <dgm:prSet/>
      <dgm:spPr/>
      <dgm:t>
        <a:bodyPr/>
        <a:lstStyle/>
        <a:p>
          <a:r>
            <a:rPr lang="en-US"/>
            <a:t>Studied some of the standard library types</a:t>
          </a:r>
        </a:p>
      </dgm:t>
    </dgm:pt>
    <dgm:pt modelId="{7168EB34-8B9E-4226-A8F5-8C9D95E75A6D}" type="parTrans" cxnId="{A6AA41BD-43B9-4F13-91D6-AAE472A03F30}">
      <dgm:prSet/>
      <dgm:spPr/>
      <dgm:t>
        <a:bodyPr/>
        <a:lstStyle/>
        <a:p>
          <a:endParaRPr lang="en-US"/>
        </a:p>
      </dgm:t>
    </dgm:pt>
    <dgm:pt modelId="{6895518D-5C75-4FE1-9DD4-CCCC2EBA4A0B}" type="sibTrans" cxnId="{A6AA41BD-43B9-4F13-91D6-AAE472A03F30}">
      <dgm:prSet/>
      <dgm:spPr/>
      <dgm:t>
        <a:bodyPr/>
        <a:lstStyle/>
        <a:p>
          <a:endParaRPr lang="en-US"/>
        </a:p>
      </dgm:t>
    </dgm:pt>
    <dgm:pt modelId="{26CB5AE4-163B-4ACF-BBBE-5FDDF57FF576}">
      <dgm:prSet/>
      <dgm:spPr/>
      <dgm:t>
        <a:bodyPr/>
        <a:lstStyle/>
        <a:p>
          <a:r>
            <a:rPr lang="en-US"/>
            <a:t>Ended up making our own!</a:t>
          </a:r>
        </a:p>
      </dgm:t>
    </dgm:pt>
    <dgm:pt modelId="{80819B64-82A0-4E0A-B1E4-E80CC8F1877E}" type="parTrans" cxnId="{6B816123-F02F-4A7F-B731-605549EBBFEF}">
      <dgm:prSet/>
      <dgm:spPr/>
      <dgm:t>
        <a:bodyPr/>
        <a:lstStyle/>
        <a:p>
          <a:endParaRPr lang="en-US"/>
        </a:p>
      </dgm:t>
    </dgm:pt>
    <dgm:pt modelId="{945357AD-5BD7-45C0-8439-0B14FEAA546E}" type="sibTrans" cxnId="{6B816123-F02F-4A7F-B731-605549EBBFEF}">
      <dgm:prSet/>
      <dgm:spPr/>
      <dgm:t>
        <a:bodyPr/>
        <a:lstStyle/>
        <a:p>
          <a:endParaRPr lang="en-US"/>
        </a:p>
      </dgm:t>
    </dgm:pt>
    <dgm:pt modelId="{A3B13325-480C-47E4-842A-E41F5EC54D15}">
      <dgm:prSet/>
      <dgm:spPr/>
      <dgm:t>
        <a:bodyPr/>
        <a:lstStyle/>
        <a:p>
          <a:r>
            <a:rPr lang="en-US" b="1"/>
            <a:t>- Vector</a:t>
          </a:r>
          <a:br>
            <a:rPr lang="en-US" b="1"/>
          </a:br>
          <a:r>
            <a:rPr lang="en-US" b="1"/>
            <a:t>- Pair</a:t>
          </a:r>
          <a:br>
            <a:rPr lang="en-US" b="1"/>
          </a:br>
          <a:r>
            <a:rPr lang="en-US" b="1"/>
            <a:t>- Map</a:t>
          </a:r>
          <a:endParaRPr lang="en-US"/>
        </a:p>
      </dgm:t>
    </dgm:pt>
    <dgm:pt modelId="{95211D43-EF2B-470A-9E3C-E15E7146C135}" type="parTrans" cxnId="{1C8B33DD-91AC-4F1E-9D5E-340BDFCABF80}">
      <dgm:prSet/>
      <dgm:spPr/>
      <dgm:t>
        <a:bodyPr/>
        <a:lstStyle/>
        <a:p>
          <a:endParaRPr lang="en-US"/>
        </a:p>
      </dgm:t>
    </dgm:pt>
    <dgm:pt modelId="{B0499E88-C223-4F18-8F92-C8AC2642E964}" type="sibTrans" cxnId="{1C8B33DD-91AC-4F1E-9D5E-340BDFCABF80}">
      <dgm:prSet/>
      <dgm:spPr/>
      <dgm:t>
        <a:bodyPr/>
        <a:lstStyle/>
        <a:p>
          <a:endParaRPr lang="en-US"/>
        </a:p>
      </dgm:t>
    </dgm:pt>
    <dgm:pt modelId="{74A54075-7A58-4169-A897-DC6AE334C041}" type="pres">
      <dgm:prSet presAssocID="{801D39AD-C282-4E27-BE90-8E614931E1F4}" presName="Name0" presStyleCnt="0">
        <dgm:presLayoutVars>
          <dgm:dir/>
          <dgm:resizeHandles val="exact"/>
        </dgm:presLayoutVars>
      </dgm:prSet>
      <dgm:spPr/>
    </dgm:pt>
    <dgm:pt modelId="{842A827A-83DC-46EE-902E-85851A7F2F31}" type="pres">
      <dgm:prSet presAssocID="{D3E2E8A0-BE1A-4594-B4AC-43ECF947AE15}" presName="node" presStyleLbl="node1" presStyleIdx="0" presStyleCnt="3">
        <dgm:presLayoutVars>
          <dgm:bulletEnabled val="1"/>
        </dgm:presLayoutVars>
      </dgm:prSet>
      <dgm:spPr/>
    </dgm:pt>
    <dgm:pt modelId="{FCDF2AC6-C28C-4DC1-98A3-6505D6F613C0}" type="pres">
      <dgm:prSet presAssocID="{6895518D-5C75-4FE1-9DD4-CCCC2EBA4A0B}" presName="sibTrans" presStyleLbl="sibTrans2D1" presStyleIdx="0" presStyleCnt="2"/>
      <dgm:spPr/>
    </dgm:pt>
    <dgm:pt modelId="{1E3D5F7A-5860-4CED-AA36-1B27BC0C0F3B}" type="pres">
      <dgm:prSet presAssocID="{6895518D-5C75-4FE1-9DD4-CCCC2EBA4A0B}" presName="connectorText" presStyleLbl="sibTrans2D1" presStyleIdx="0" presStyleCnt="2"/>
      <dgm:spPr/>
    </dgm:pt>
    <dgm:pt modelId="{CDE4EA19-0BEB-4521-B5FF-44A3D9FF6B3F}" type="pres">
      <dgm:prSet presAssocID="{26CB5AE4-163B-4ACF-BBBE-5FDDF57FF576}" presName="node" presStyleLbl="node1" presStyleIdx="1" presStyleCnt="3">
        <dgm:presLayoutVars>
          <dgm:bulletEnabled val="1"/>
        </dgm:presLayoutVars>
      </dgm:prSet>
      <dgm:spPr/>
    </dgm:pt>
    <dgm:pt modelId="{5E39B833-6DAA-4C60-93A9-A0D86222918B}" type="pres">
      <dgm:prSet presAssocID="{945357AD-5BD7-45C0-8439-0B14FEAA546E}" presName="sibTrans" presStyleLbl="sibTrans2D1" presStyleIdx="1" presStyleCnt="2"/>
      <dgm:spPr/>
    </dgm:pt>
    <dgm:pt modelId="{EE24A8CC-61EB-45B5-BFE8-17C36B761215}" type="pres">
      <dgm:prSet presAssocID="{945357AD-5BD7-45C0-8439-0B14FEAA546E}" presName="connectorText" presStyleLbl="sibTrans2D1" presStyleIdx="1" presStyleCnt="2"/>
      <dgm:spPr/>
    </dgm:pt>
    <dgm:pt modelId="{19168D89-36DB-416B-9E52-DFD4857452BD}" type="pres">
      <dgm:prSet presAssocID="{A3B13325-480C-47E4-842A-E41F5EC54D15}" presName="node" presStyleLbl="node1" presStyleIdx="2" presStyleCnt="3">
        <dgm:presLayoutVars>
          <dgm:bulletEnabled val="1"/>
        </dgm:presLayoutVars>
      </dgm:prSet>
      <dgm:spPr/>
    </dgm:pt>
  </dgm:ptLst>
  <dgm:cxnLst>
    <dgm:cxn modelId="{6B816123-F02F-4A7F-B731-605549EBBFEF}" srcId="{801D39AD-C282-4E27-BE90-8E614931E1F4}" destId="{26CB5AE4-163B-4ACF-BBBE-5FDDF57FF576}" srcOrd="1" destOrd="0" parTransId="{80819B64-82A0-4E0A-B1E4-E80CC8F1877E}" sibTransId="{945357AD-5BD7-45C0-8439-0B14FEAA546E}"/>
    <dgm:cxn modelId="{75C30B41-6423-4C5B-BAB3-399555BE9089}" type="presOf" srcId="{801D39AD-C282-4E27-BE90-8E614931E1F4}" destId="{74A54075-7A58-4169-A897-DC6AE334C041}" srcOrd="0" destOrd="0" presId="urn:microsoft.com/office/officeart/2005/8/layout/process1"/>
    <dgm:cxn modelId="{765D2689-5172-430D-B5BC-0617100C5AA5}" type="presOf" srcId="{6895518D-5C75-4FE1-9DD4-CCCC2EBA4A0B}" destId="{FCDF2AC6-C28C-4DC1-98A3-6505D6F613C0}" srcOrd="0" destOrd="0" presId="urn:microsoft.com/office/officeart/2005/8/layout/process1"/>
    <dgm:cxn modelId="{015FD28F-5BD3-435B-ACB3-0F14C859C77C}" type="presOf" srcId="{D3E2E8A0-BE1A-4594-B4AC-43ECF947AE15}" destId="{842A827A-83DC-46EE-902E-85851A7F2F31}" srcOrd="0" destOrd="0" presId="urn:microsoft.com/office/officeart/2005/8/layout/process1"/>
    <dgm:cxn modelId="{636E509C-2BDC-4D7B-959A-5B33D0D656A7}" type="presOf" srcId="{6895518D-5C75-4FE1-9DD4-CCCC2EBA4A0B}" destId="{1E3D5F7A-5860-4CED-AA36-1B27BC0C0F3B}" srcOrd="1" destOrd="0" presId="urn:microsoft.com/office/officeart/2005/8/layout/process1"/>
    <dgm:cxn modelId="{0B03D5A8-CFC4-4B69-B442-5AEA7209A4E8}" type="presOf" srcId="{945357AD-5BD7-45C0-8439-0B14FEAA546E}" destId="{EE24A8CC-61EB-45B5-BFE8-17C36B761215}" srcOrd="1" destOrd="0" presId="urn:microsoft.com/office/officeart/2005/8/layout/process1"/>
    <dgm:cxn modelId="{A6AA41BD-43B9-4F13-91D6-AAE472A03F30}" srcId="{801D39AD-C282-4E27-BE90-8E614931E1F4}" destId="{D3E2E8A0-BE1A-4594-B4AC-43ECF947AE15}" srcOrd="0" destOrd="0" parTransId="{7168EB34-8B9E-4226-A8F5-8C9D95E75A6D}" sibTransId="{6895518D-5C75-4FE1-9DD4-CCCC2EBA4A0B}"/>
    <dgm:cxn modelId="{6C09B2C6-8D1C-46C3-BADB-17C0C748041B}" type="presOf" srcId="{A3B13325-480C-47E4-842A-E41F5EC54D15}" destId="{19168D89-36DB-416B-9E52-DFD4857452BD}" srcOrd="0" destOrd="0" presId="urn:microsoft.com/office/officeart/2005/8/layout/process1"/>
    <dgm:cxn modelId="{1C8B33DD-91AC-4F1E-9D5E-340BDFCABF80}" srcId="{801D39AD-C282-4E27-BE90-8E614931E1F4}" destId="{A3B13325-480C-47E4-842A-E41F5EC54D15}" srcOrd="2" destOrd="0" parTransId="{95211D43-EF2B-470A-9E3C-E15E7146C135}" sibTransId="{B0499E88-C223-4F18-8F92-C8AC2642E964}"/>
    <dgm:cxn modelId="{73E522F4-84F8-47D7-98DF-F8C23488EC45}" type="presOf" srcId="{945357AD-5BD7-45C0-8439-0B14FEAA546E}" destId="{5E39B833-6DAA-4C60-93A9-A0D86222918B}" srcOrd="0" destOrd="0" presId="urn:microsoft.com/office/officeart/2005/8/layout/process1"/>
    <dgm:cxn modelId="{012ED6FE-2B5F-4B27-9B17-D4357A78E1B1}" type="presOf" srcId="{26CB5AE4-163B-4ACF-BBBE-5FDDF57FF576}" destId="{CDE4EA19-0BEB-4521-B5FF-44A3D9FF6B3F}" srcOrd="0" destOrd="0" presId="urn:microsoft.com/office/officeart/2005/8/layout/process1"/>
    <dgm:cxn modelId="{B326EB42-95EF-4243-B9E9-ACDE10D73F89}" type="presParOf" srcId="{74A54075-7A58-4169-A897-DC6AE334C041}" destId="{842A827A-83DC-46EE-902E-85851A7F2F31}" srcOrd="0" destOrd="0" presId="urn:microsoft.com/office/officeart/2005/8/layout/process1"/>
    <dgm:cxn modelId="{2BE4BE00-3622-4921-A407-711521689CFC}" type="presParOf" srcId="{74A54075-7A58-4169-A897-DC6AE334C041}" destId="{FCDF2AC6-C28C-4DC1-98A3-6505D6F613C0}" srcOrd="1" destOrd="0" presId="urn:microsoft.com/office/officeart/2005/8/layout/process1"/>
    <dgm:cxn modelId="{08FC0620-A676-4164-9BEF-78E054776EDB}" type="presParOf" srcId="{FCDF2AC6-C28C-4DC1-98A3-6505D6F613C0}" destId="{1E3D5F7A-5860-4CED-AA36-1B27BC0C0F3B}" srcOrd="0" destOrd="0" presId="urn:microsoft.com/office/officeart/2005/8/layout/process1"/>
    <dgm:cxn modelId="{5844BBB9-8822-43CF-9742-2A6F50DDA641}" type="presParOf" srcId="{74A54075-7A58-4169-A897-DC6AE334C041}" destId="{CDE4EA19-0BEB-4521-B5FF-44A3D9FF6B3F}" srcOrd="2" destOrd="0" presId="urn:microsoft.com/office/officeart/2005/8/layout/process1"/>
    <dgm:cxn modelId="{270E1C7F-2FF1-4AF0-AA9E-C76798D3111A}" type="presParOf" srcId="{74A54075-7A58-4169-A897-DC6AE334C041}" destId="{5E39B833-6DAA-4C60-93A9-A0D86222918B}" srcOrd="3" destOrd="0" presId="urn:microsoft.com/office/officeart/2005/8/layout/process1"/>
    <dgm:cxn modelId="{E19B3E77-E10A-4647-B5A7-D3FB37E2488E}" type="presParOf" srcId="{5E39B833-6DAA-4C60-93A9-A0D86222918B}" destId="{EE24A8CC-61EB-45B5-BFE8-17C36B761215}" srcOrd="0" destOrd="0" presId="urn:microsoft.com/office/officeart/2005/8/layout/process1"/>
    <dgm:cxn modelId="{AC1BFE9B-6C9C-4509-8130-59E55CA0BAA3}" type="presParOf" srcId="{74A54075-7A58-4169-A897-DC6AE334C041}" destId="{19168D89-36DB-416B-9E52-DFD4857452BD}" srcOrd="4" destOrd="0" presId="urn:microsoft.com/office/officeart/2005/8/layout/process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BEAAB16-1096-4A38-96E6-508E5A2D8B73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26BD7ED-AB69-4593-B7F6-000F51368BBF}">
      <dgm:prSet/>
      <dgm:spPr/>
      <dgm:t>
        <a:bodyPr/>
        <a:lstStyle/>
        <a:p>
          <a:r>
            <a:rPr lang="en-US"/>
            <a:t>std::string</a:t>
          </a:r>
        </a:p>
      </dgm:t>
    </dgm:pt>
    <dgm:pt modelId="{539BF380-AA82-4E6E-AA05-3A3AF692EF9E}" type="parTrans" cxnId="{D3EDD803-52DF-49E5-A1DA-41F65769D6EC}">
      <dgm:prSet/>
      <dgm:spPr/>
      <dgm:t>
        <a:bodyPr/>
        <a:lstStyle/>
        <a:p>
          <a:endParaRPr lang="en-US"/>
        </a:p>
      </dgm:t>
    </dgm:pt>
    <dgm:pt modelId="{9182265B-881A-44EB-A6FB-AB0C849E2FB7}" type="sibTrans" cxnId="{D3EDD803-52DF-49E5-A1DA-41F65769D6EC}">
      <dgm:prSet/>
      <dgm:spPr/>
      <dgm:t>
        <a:bodyPr/>
        <a:lstStyle/>
        <a:p>
          <a:endParaRPr lang="en-US"/>
        </a:p>
      </dgm:t>
    </dgm:pt>
    <dgm:pt modelId="{9688821C-9A46-4746-BC2C-BCA901281170}">
      <dgm:prSet/>
      <dgm:spPr/>
      <dgm:t>
        <a:bodyPr/>
        <a:lstStyle/>
        <a:p>
          <a:r>
            <a:rPr lang="en-US"/>
            <a:t>std::cout</a:t>
          </a:r>
        </a:p>
      </dgm:t>
    </dgm:pt>
    <dgm:pt modelId="{9D19135F-9AD8-4EC9-A650-3592AB6E21E7}" type="parTrans" cxnId="{3036AFD7-572A-449B-91E4-8EE28DFF28F7}">
      <dgm:prSet/>
      <dgm:spPr/>
      <dgm:t>
        <a:bodyPr/>
        <a:lstStyle/>
        <a:p>
          <a:endParaRPr lang="en-US"/>
        </a:p>
      </dgm:t>
    </dgm:pt>
    <dgm:pt modelId="{6FCCF5B9-5BE3-45FE-932E-E46F25A4497B}" type="sibTrans" cxnId="{3036AFD7-572A-449B-91E4-8EE28DFF28F7}">
      <dgm:prSet/>
      <dgm:spPr/>
      <dgm:t>
        <a:bodyPr/>
        <a:lstStyle/>
        <a:p>
          <a:endParaRPr lang="en-US"/>
        </a:p>
      </dgm:t>
    </dgm:pt>
    <dgm:pt modelId="{7B5407C2-03E9-4AF5-8ABB-1DB509ACE38E}">
      <dgm:prSet/>
      <dgm:spPr/>
      <dgm:t>
        <a:bodyPr/>
        <a:lstStyle/>
        <a:p>
          <a:r>
            <a:rPr lang="en-US"/>
            <a:t>std::vector</a:t>
          </a:r>
        </a:p>
      </dgm:t>
    </dgm:pt>
    <dgm:pt modelId="{34F36696-79D7-4808-8E74-AB4DB2E1919E}" type="parTrans" cxnId="{84A2B7F6-7675-4410-8052-21C115622509}">
      <dgm:prSet/>
      <dgm:spPr/>
      <dgm:t>
        <a:bodyPr/>
        <a:lstStyle/>
        <a:p>
          <a:endParaRPr lang="en-US"/>
        </a:p>
      </dgm:t>
    </dgm:pt>
    <dgm:pt modelId="{F57B9005-4438-4E6B-BF9D-78EBE8868AE6}" type="sibTrans" cxnId="{84A2B7F6-7675-4410-8052-21C115622509}">
      <dgm:prSet/>
      <dgm:spPr/>
      <dgm:t>
        <a:bodyPr/>
        <a:lstStyle/>
        <a:p>
          <a:endParaRPr lang="en-US"/>
        </a:p>
      </dgm:t>
    </dgm:pt>
    <dgm:pt modelId="{D075DC6C-C97B-43BC-A439-902D021BD54F}">
      <dgm:prSet/>
      <dgm:spPr/>
      <dgm:t>
        <a:bodyPr/>
        <a:lstStyle/>
        <a:p>
          <a:r>
            <a:rPr lang="en-US"/>
            <a:t>std::copy()</a:t>
          </a:r>
        </a:p>
      </dgm:t>
    </dgm:pt>
    <dgm:pt modelId="{E894A6A4-59DE-4F29-A8D8-8EDC07145627}" type="parTrans" cxnId="{171E44B3-B8C2-47D8-816A-532F7A54BC1A}">
      <dgm:prSet/>
      <dgm:spPr/>
      <dgm:t>
        <a:bodyPr/>
        <a:lstStyle/>
        <a:p>
          <a:endParaRPr lang="en-US"/>
        </a:p>
      </dgm:t>
    </dgm:pt>
    <dgm:pt modelId="{EBA1246B-C534-4EE4-8142-01AE69AC2F67}" type="sibTrans" cxnId="{171E44B3-B8C2-47D8-816A-532F7A54BC1A}">
      <dgm:prSet/>
      <dgm:spPr/>
      <dgm:t>
        <a:bodyPr/>
        <a:lstStyle/>
        <a:p>
          <a:endParaRPr lang="en-US"/>
        </a:p>
      </dgm:t>
    </dgm:pt>
    <dgm:pt modelId="{E05935BA-D595-46BA-9FDF-41AC10959A6B}">
      <dgm:prSet/>
      <dgm:spPr/>
      <dgm:t>
        <a:bodyPr/>
        <a:lstStyle/>
        <a:p>
          <a:r>
            <a:rPr lang="en-US"/>
            <a:t>std::sort()</a:t>
          </a:r>
        </a:p>
      </dgm:t>
    </dgm:pt>
    <dgm:pt modelId="{C13B6B63-73B0-4531-9252-06D8FC12A5AF}" type="parTrans" cxnId="{8856DB61-4AA5-4E9C-B2CD-9630C0F3F7F4}">
      <dgm:prSet/>
      <dgm:spPr/>
      <dgm:t>
        <a:bodyPr/>
        <a:lstStyle/>
        <a:p>
          <a:endParaRPr lang="en-US"/>
        </a:p>
      </dgm:t>
    </dgm:pt>
    <dgm:pt modelId="{14D8DC35-AABB-429A-BBBB-EE5EEE27BB2F}" type="sibTrans" cxnId="{8856DB61-4AA5-4E9C-B2CD-9630C0F3F7F4}">
      <dgm:prSet/>
      <dgm:spPr/>
      <dgm:t>
        <a:bodyPr/>
        <a:lstStyle/>
        <a:p>
          <a:endParaRPr lang="en-US"/>
        </a:p>
      </dgm:t>
    </dgm:pt>
    <dgm:pt modelId="{23B3B477-3832-4F38-90BB-448F10391CB1}">
      <dgm:prSet/>
      <dgm:spPr/>
      <dgm:t>
        <a:bodyPr/>
        <a:lstStyle/>
        <a:p>
          <a:r>
            <a:rPr lang="en-US"/>
            <a:t>std::move()</a:t>
          </a:r>
        </a:p>
      </dgm:t>
    </dgm:pt>
    <dgm:pt modelId="{D1BDCA6F-AE2C-483B-8D80-30BDC9D588D4}" type="parTrans" cxnId="{890E5EEC-69C1-487F-AF19-93F412C17B84}">
      <dgm:prSet/>
      <dgm:spPr/>
      <dgm:t>
        <a:bodyPr/>
        <a:lstStyle/>
        <a:p>
          <a:endParaRPr lang="en-US"/>
        </a:p>
      </dgm:t>
    </dgm:pt>
    <dgm:pt modelId="{4653DF6D-B157-48EF-8AF9-5DD2F92C6832}" type="sibTrans" cxnId="{890E5EEC-69C1-487F-AF19-93F412C17B84}">
      <dgm:prSet/>
      <dgm:spPr/>
      <dgm:t>
        <a:bodyPr/>
        <a:lstStyle/>
        <a:p>
          <a:endParaRPr lang="en-US"/>
        </a:p>
      </dgm:t>
    </dgm:pt>
    <dgm:pt modelId="{740DDC7E-89FD-43E7-96AF-488567D6D8E2}" type="pres">
      <dgm:prSet presAssocID="{7BEAAB16-1096-4A38-96E6-508E5A2D8B73}" presName="vert0" presStyleCnt="0">
        <dgm:presLayoutVars>
          <dgm:dir/>
          <dgm:animOne val="branch"/>
          <dgm:animLvl val="lvl"/>
        </dgm:presLayoutVars>
      </dgm:prSet>
      <dgm:spPr/>
    </dgm:pt>
    <dgm:pt modelId="{1682E2A9-E998-403F-A3AF-EA7DE1599AEC}" type="pres">
      <dgm:prSet presAssocID="{926BD7ED-AB69-4593-B7F6-000F51368BBF}" presName="thickLine" presStyleLbl="alignNode1" presStyleIdx="0" presStyleCnt="6"/>
      <dgm:spPr/>
    </dgm:pt>
    <dgm:pt modelId="{22F04430-BE39-40F0-BBBC-80D72996AF89}" type="pres">
      <dgm:prSet presAssocID="{926BD7ED-AB69-4593-B7F6-000F51368BBF}" presName="horz1" presStyleCnt="0"/>
      <dgm:spPr/>
    </dgm:pt>
    <dgm:pt modelId="{8068A6C7-7A65-412D-BE8D-D7DC743A02ED}" type="pres">
      <dgm:prSet presAssocID="{926BD7ED-AB69-4593-B7F6-000F51368BBF}" presName="tx1" presStyleLbl="revTx" presStyleIdx="0" presStyleCnt="6"/>
      <dgm:spPr/>
    </dgm:pt>
    <dgm:pt modelId="{18C84DE3-91A0-4166-A34D-F8D3C1BFA42A}" type="pres">
      <dgm:prSet presAssocID="{926BD7ED-AB69-4593-B7F6-000F51368BBF}" presName="vert1" presStyleCnt="0"/>
      <dgm:spPr/>
    </dgm:pt>
    <dgm:pt modelId="{58A36220-D5EB-492E-8993-ADF86796CCF1}" type="pres">
      <dgm:prSet presAssocID="{9688821C-9A46-4746-BC2C-BCA901281170}" presName="thickLine" presStyleLbl="alignNode1" presStyleIdx="1" presStyleCnt="6"/>
      <dgm:spPr/>
    </dgm:pt>
    <dgm:pt modelId="{43B17484-8F96-4E84-8D9F-7E24CFDEC8A9}" type="pres">
      <dgm:prSet presAssocID="{9688821C-9A46-4746-BC2C-BCA901281170}" presName="horz1" presStyleCnt="0"/>
      <dgm:spPr/>
    </dgm:pt>
    <dgm:pt modelId="{09051C8D-9690-4A81-B12C-12BFF8B7032D}" type="pres">
      <dgm:prSet presAssocID="{9688821C-9A46-4746-BC2C-BCA901281170}" presName="tx1" presStyleLbl="revTx" presStyleIdx="1" presStyleCnt="6"/>
      <dgm:spPr/>
    </dgm:pt>
    <dgm:pt modelId="{D7E83441-906A-419D-B541-F81AD8B87C59}" type="pres">
      <dgm:prSet presAssocID="{9688821C-9A46-4746-BC2C-BCA901281170}" presName="vert1" presStyleCnt="0"/>
      <dgm:spPr/>
    </dgm:pt>
    <dgm:pt modelId="{DD5A6E9C-C207-4B94-8494-AF2452BFF1BF}" type="pres">
      <dgm:prSet presAssocID="{7B5407C2-03E9-4AF5-8ABB-1DB509ACE38E}" presName="thickLine" presStyleLbl="alignNode1" presStyleIdx="2" presStyleCnt="6"/>
      <dgm:spPr/>
    </dgm:pt>
    <dgm:pt modelId="{2B9FC9AB-D830-464F-9E11-7CE4FAA93E87}" type="pres">
      <dgm:prSet presAssocID="{7B5407C2-03E9-4AF5-8ABB-1DB509ACE38E}" presName="horz1" presStyleCnt="0"/>
      <dgm:spPr/>
    </dgm:pt>
    <dgm:pt modelId="{B0A0A4C0-B3BD-4BD0-9C00-243A0A505884}" type="pres">
      <dgm:prSet presAssocID="{7B5407C2-03E9-4AF5-8ABB-1DB509ACE38E}" presName="tx1" presStyleLbl="revTx" presStyleIdx="2" presStyleCnt="6"/>
      <dgm:spPr/>
    </dgm:pt>
    <dgm:pt modelId="{3E8CB354-6B2E-44D3-B9FA-E430C0BCD68A}" type="pres">
      <dgm:prSet presAssocID="{7B5407C2-03E9-4AF5-8ABB-1DB509ACE38E}" presName="vert1" presStyleCnt="0"/>
      <dgm:spPr/>
    </dgm:pt>
    <dgm:pt modelId="{7DBFBD7D-FEA6-451A-B81B-BC232BB3A833}" type="pres">
      <dgm:prSet presAssocID="{D075DC6C-C97B-43BC-A439-902D021BD54F}" presName="thickLine" presStyleLbl="alignNode1" presStyleIdx="3" presStyleCnt="6"/>
      <dgm:spPr/>
    </dgm:pt>
    <dgm:pt modelId="{1924F8D3-41AF-4613-B375-F29D153A92E8}" type="pres">
      <dgm:prSet presAssocID="{D075DC6C-C97B-43BC-A439-902D021BD54F}" presName="horz1" presStyleCnt="0"/>
      <dgm:spPr/>
    </dgm:pt>
    <dgm:pt modelId="{C023D18D-F994-4111-8D2F-C846BA9D1761}" type="pres">
      <dgm:prSet presAssocID="{D075DC6C-C97B-43BC-A439-902D021BD54F}" presName="tx1" presStyleLbl="revTx" presStyleIdx="3" presStyleCnt="6"/>
      <dgm:spPr/>
    </dgm:pt>
    <dgm:pt modelId="{9201B9E7-E520-49D2-B900-79415F50E4BD}" type="pres">
      <dgm:prSet presAssocID="{D075DC6C-C97B-43BC-A439-902D021BD54F}" presName="vert1" presStyleCnt="0"/>
      <dgm:spPr/>
    </dgm:pt>
    <dgm:pt modelId="{649A9247-9DC2-463D-8768-C1DAF53E1B1F}" type="pres">
      <dgm:prSet presAssocID="{E05935BA-D595-46BA-9FDF-41AC10959A6B}" presName="thickLine" presStyleLbl="alignNode1" presStyleIdx="4" presStyleCnt="6"/>
      <dgm:spPr/>
    </dgm:pt>
    <dgm:pt modelId="{D9A15C4A-987E-4B46-8C54-41427BEA51A7}" type="pres">
      <dgm:prSet presAssocID="{E05935BA-D595-46BA-9FDF-41AC10959A6B}" presName="horz1" presStyleCnt="0"/>
      <dgm:spPr/>
    </dgm:pt>
    <dgm:pt modelId="{8D7BD390-A717-4BCB-A7BD-3551148B433F}" type="pres">
      <dgm:prSet presAssocID="{E05935BA-D595-46BA-9FDF-41AC10959A6B}" presName="tx1" presStyleLbl="revTx" presStyleIdx="4" presStyleCnt="6"/>
      <dgm:spPr/>
    </dgm:pt>
    <dgm:pt modelId="{4F43765B-032F-4DA2-96CC-87235BCEDC19}" type="pres">
      <dgm:prSet presAssocID="{E05935BA-D595-46BA-9FDF-41AC10959A6B}" presName="vert1" presStyleCnt="0"/>
      <dgm:spPr/>
    </dgm:pt>
    <dgm:pt modelId="{01AECE13-47B2-4D1E-802A-192308D93345}" type="pres">
      <dgm:prSet presAssocID="{23B3B477-3832-4F38-90BB-448F10391CB1}" presName="thickLine" presStyleLbl="alignNode1" presStyleIdx="5" presStyleCnt="6"/>
      <dgm:spPr/>
    </dgm:pt>
    <dgm:pt modelId="{DC17DB17-F982-45F3-9CE2-465590F85C73}" type="pres">
      <dgm:prSet presAssocID="{23B3B477-3832-4F38-90BB-448F10391CB1}" presName="horz1" presStyleCnt="0"/>
      <dgm:spPr/>
    </dgm:pt>
    <dgm:pt modelId="{A5E17EBF-E9D9-4CF4-9F8D-CA5F11EA3DCE}" type="pres">
      <dgm:prSet presAssocID="{23B3B477-3832-4F38-90BB-448F10391CB1}" presName="tx1" presStyleLbl="revTx" presStyleIdx="5" presStyleCnt="6"/>
      <dgm:spPr/>
    </dgm:pt>
    <dgm:pt modelId="{B4CC7F87-957C-4EA0-A860-F3C7EF3FB066}" type="pres">
      <dgm:prSet presAssocID="{23B3B477-3832-4F38-90BB-448F10391CB1}" presName="vert1" presStyleCnt="0"/>
      <dgm:spPr/>
    </dgm:pt>
  </dgm:ptLst>
  <dgm:cxnLst>
    <dgm:cxn modelId="{D3EDD803-52DF-49E5-A1DA-41F65769D6EC}" srcId="{7BEAAB16-1096-4A38-96E6-508E5A2D8B73}" destId="{926BD7ED-AB69-4593-B7F6-000F51368BBF}" srcOrd="0" destOrd="0" parTransId="{539BF380-AA82-4E6E-AA05-3A3AF692EF9E}" sibTransId="{9182265B-881A-44EB-A6FB-AB0C849E2FB7}"/>
    <dgm:cxn modelId="{F55EF318-1FE5-4FDA-BF61-3C62234DA620}" type="presOf" srcId="{23B3B477-3832-4F38-90BB-448F10391CB1}" destId="{A5E17EBF-E9D9-4CF4-9F8D-CA5F11EA3DCE}" srcOrd="0" destOrd="0" presId="urn:microsoft.com/office/officeart/2008/layout/LinedList"/>
    <dgm:cxn modelId="{CD03E119-B06D-4F0B-8E03-C229CFBEA757}" type="presOf" srcId="{E05935BA-D595-46BA-9FDF-41AC10959A6B}" destId="{8D7BD390-A717-4BCB-A7BD-3551148B433F}" srcOrd="0" destOrd="0" presId="urn:microsoft.com/office/officeart/2008/layout/LinedList"/>
    <dgm:cxn modelId="{8856DB61-4AA5-4E9C-B2CD-9630C0F3F7F4}" srcId="{7BEAAB16-1096-4A38-96E6-508E5A2D8B73}" destId="{E05935BA-D595-46BA-9FDF-41AC10959A6B}" srcOrd="4" destOrd="0" parTransId="{C13B6B63-73B0-4531-9252-06D8FC12A5AF}" sibTransId="{14D8DC35-AABB-429A-BBBB-EE5EEE27BB2F}"/>
    <dgm:cxn modelId="{1F6760A8-D914-452D-BF47-AD55313F34B1}" type="presOf" srcId="{D075DC6C-C97B-43BC-A439-902D021BD54F}" destId="{C023D18D-F994-4111-8D2F-C846BA9D1761}" srcOrd="0" destOrd="0" presId="urn:microsoft.com/office/officeart/2008/layout/LinedList"/>
    <dgm:cxn modelId="{171E44B3-B8C2-47D8-816A-532F7A54BC1A}" srcId="{7BEAAB16-1096-4A38-96E6-508E5A2D8B73}" destId="{D075DC6C-C97B-43BC-A439-902D021BD54F}" srcOrd="3" destOrd="0" parTransId="{E894A6A4-59DE-4F29-A8D8-8EDC07145627}" sibTransId="{EBA1246B-C534-4EE4-8142-01AE69AC2F67}"/>
    <dgm:cxn modelId="{D2DCC4B8-2E4D-4D4C-A283-7DE62041E509}" type="presOf" srcId="{926BD7ED-AB69-4593-B7F6-000F51368BBF}" destId="{8068A6C7-7A65-412D-BE8D-D7DC743A02ED}" srcOrd="0" destOrd="0" presId="urn:microsoft.com/office/officeart/2008/layout/LinedList"/>
    <dgm:cxn modelId="{9AB9E2D3-1487-4CC9-A79A-B3CB9A84F207}" type="presOf" srcId="{7B5407C2-03E9-4AF5-8ABB-1DB509ACE38E}" destId="{B0A0A4C0-B3BD-4BD0-9C00-243A0A505884}" srcOrd="0" destOrd="0" presId="urn:microsoft.com/office/officeart/2008/layout/LinedList"/>
    <dgm:cxn modelId="{4F3965D6-FE13-4288-B436-47010B493754}" type="presOf" srcId="{7BEAAB16-1096-4A38-96E6-508E5A2D8B73}" destId="{740DDC7E-89FD-43E7-96AF-488567D6D8E2}" srcOrd="0" destOrd="0" presId="urn:microsoft.com/office/officeart/2008/layout/LinedList"/>
    <dgm:cxn modelId="{3036AFD7-572A-449B-91E4-8EE28DFF28F7}" srcId="{7BEAAB16-1096-4A38-96E6-508E5A2D8B73}" destId="{9688821C-9A46-4746-BC2C-BCA901281170}" srcOrd="1" destOrd="0" parTransId="{9D19135F-9AD8-4EC9-A650-3592AB6E21E7}" sibTransId="{6FCCF5B9-5BE3-45FE-932E-E46F25A4497B}"/>
    <dgm:cxn modelId="{5B7EC2E2-F978-457C-862C-D089A8FFD2FD}" type="presOf" srcId="{9688821C-9A46-4746-BC2C-BCA901281170}" destId="{09051C8D-9690-4A81-B12C-12BFF8B7032D}" srcOrd="0" destOrd="0" presId="urn:microsoft.com/office/officeart/2008/layout/LinedList"/>
    <dgm:cxn modelId="{890E5EEC-69C1-487F-AF19-93F412C17B84}" srcId="{7BEAAB16-1096-4A38-96E6-508E5A2D8B73}" destId="{23B3B477-3832-4F38-90BB-448F10391CB1}" srcOrd="5" destOrd="0" parTransId="{D1BDCA6F-AE2C-483B-8D80-30BDC9D588D4}" sibTransId="{4653DF6D-B157-48EF-8AF9-5DD2F92C6832}"/>
    <dgm:cxn modelId="{84A2B7F6-7675-4410-8052-21C115622509}" srcId="{7BEAAB16-1096-4A38-96E6-508E5A2D8B73}" destId="{7B5407C2-03E9-4AF5-8ABB-1DB509ACE38E}" srcOrd="2" destOrd="0" parTransId="{34F36696-79D7-4808-8E74-AB4DB2E1919E}" sibTransId="{F57B9005-4438-4E6B-BF9D-78EBE8868AE6}"/>
    <dgm:cxn modelId="{1756F648-DBE1-4BFE-8AA1-3CA040CFE729}" type="presParOf" srcId="{740DDC7E-89FD-43E7-96AF-488567D6D8E2}" destId="{1682E2A9-E998-403F-A3AF-EA7DE1599AEC}" srcOrd="0" destOrd="0" presId="urn:microsoft.com/office/officeart/2008/layout/LinedList"/>
    <dgm:cxn modelId="{D9EF6F65-9810-492F-A169-36CA6BEBAA39}" type="presParOf" srcId="{740DDC7E-89FD-43E7-96AF-488567D6D8E2}" destId="{22F04430-BE39-40F0-BBBC-80D72996AF89}" srcOrd="1" destOrd="0" presId="urn:microsoft.com/office/officeart/2008/layout/LinedList"/>
    <dgm:cxn modelId="{CB0FDA5F-4A82-4623-B878-AAC287C780CB}" type="presParOf" srcId="{22F04430-BE39-40F0-BBBC-80D72996AF89}" destId="{8068A6C7-7A65-412D-BE8D-D7DC743A02ED}" srcOrd="0" destOrd="0" presId="urn:microsoft.com/office/officeart/2008/layout/LinedList"/>
    <dgm:cxn modelId="{CE3289CE-B426-4973-B3D1-D30FDB788438}" type="presParOf" srcId="{22F04430-BE39-40F0-BBBC-80D72996AF89}" destId="{18C84DE3-91A0-4166-A34D-F8D3C1BFA42A}" srcOrd="1" destOrd="0" presId="urn:microsoft.com/office/officeart/2008/layout/LinedList"/>
    <dgm:cxn modelId="{59FDB1F7-CBDB-4B89-9205-31B533A1A577}" type="presParOf" srcId="{740DDC7E-89FD-43E7-96AF-488567D6D8E2}" destId="{58A36220-D5EB-492E-8993-ADF86796CCF1}" srcOrd="2" destOrd="0" presId="urn:microsoft.com/office/officeart/2008/layout/LinedList"/>
    <dgm:cxn modelId="{733B40A9-C152-4D8A-83FA-AA327232CB59}" type="presParOf" srcId="{740DDC7E-89FD-43E7-96AF-488567D6D8E2}" destId="{43B17484-8F96-4E84-8D9F-7E24CFDEC8A9}" srcOrd="3" destOrd="0" presId="urn:microsoft.com/office/officeart/2008/layout/LinedList"/>
    <dgm:cxn modelId="{433984FF-4118-4E05-AA60-63192D88DE58}" type="presParOf" srcId="{43B17484-8F96-4E84-8D9F-7E24CFDEC8A9}" destId="{09051C8D-9690-4A81-B12C-12BFF8B7032D}" srcOrd="0" destOrd="0" presId="urn:microsoft.com/office/officeart/2008/layout/LinedList"/>
    <dgm:cxn modelId="{5EA6B416-3D58-4B9B-BCC2-D9B6416A0C2E}" type="presParOf" srcId="{43B17484-8F96-4E84-8D9F-7E24CFDEC8A9}" destId="{D7E83441-906A-419D-B541-F81AD8B87C59}" srcOrd="1" destOrd="0" presId="urn:microsoft.com/office/officeart/2008/layout/LinedList"/>
    <dgm:cxn modelId="{43831287-57C4-4FE5-9F24-3ED40CBA02A4}" type="presParOf" srcId="{740DDC7E-89FD-43E7-96AF-488567D6D8E2}" destId="{DD5A6E9C-C207-4B94-8494-AF2452BFF1BF}" srcOrd="4" destOrd="0" presId="urn:microsoft.com/office/officeart/2008/layout/LinedList"/>
    <dgm:cxn modelId="{4B53CE28-B98E-4A6F-96E4-6E70A54EB2F4}" type="presParOf" srcId="{740DDC7E-89FD-43E7-96AF-488567D6D8E2}" destId="{2B9FC9AB-D830-464F-9E11-7CE4FAA93E87}" srcOrd="5" destOrd="0" presId="urn:microsoft.com/office/officeart/2008/layout/LinedList"/>
    <dgm:cxn modelId="{34EFF288-9735-48C1-877B-0B143D2B373E}" type="presParOf" srcId="{2B9FC9AB-D830-464F-9E11-7CE4FAA93E87}" destId="{B0A0A4C0-B3BD-4BD0-9C00-243A0A505884}" srcOrd="0" destOrd="0" presId="urn:microsoft.com/office/officeart/2008/layout/LinedList"/>
    <dgm:cxn modelId="{AC45E206-72A5-4D4F-BDB4-1C67A85EA0F0}" type="presParOf" srcId="{2B9FC9AB-D830-464F-9E11-7CE4FAA93E87}" destId="{3E8CB354-6B2E-44D3-B9FA-E430C0BCD68A}" srcOrd="1" destOrd="0" presId="urn:microsoft.com/office/officeart/2008/layout/LinedList"/>
    <dgm:cxn modelId="{027AFBB2-3697-4FDE-96D5-7251E53998BF}" type="presParOf" srcId="{740DDC7E-89FD-43E7-96AF-488567D6D8E2}" destId="{7DBFBD7D-FEA6-451A-B81B-BC232BB3A833}" srcOrd="6" destOrd="0" presId="urn:microsoft.com/office/officeart/2008/layout/LinedList"/>
    <dgm:cxn modelId="{8A33949D-C12E-4C33-99A0-620A3300F788}" type="presParOf" srcId="{740DDC7E-89FD-43E7-96AF-488567D6D8E2}" destId="{1924F8D3-41AF-4613-B375-F29D153A92E8}" srcOrd="7" destOrd="0" presId="urn:microsoft.com/office/officeart/2008/layout/LinedList"/>
    <dgm:cxn modelId="{DBD8F4A0-93E8-4317-B4C8-054D65A3371D}" type="presParOf" srcId="{1924F8D3-41AF-4613-B375-F29D153A92E8}" destId="{C023D18D-F994-4111-8D2F-C846BA9D1761}" srcOrd="0" destOrd="0" presId="urn:microsoft.com/office/officeart/2008/layout/LinedList"/>
    <dgm:cxn modelId="{79E7B49B-A376-40FE-8C53-9B50DF1424DC}" type="presParOf" srcId="{1924F8D3-41AF-4613-B375-F29D153A92E8}" destId="{9201B9E7-E520-49D2-B900-79415F50E4BD}" srcOrd="1" destOrd="0" presId="urn:microsoft.com/office/officeart/2008/layout/LinedList"/>
    <dgm:cxn modelId="{CFDCF647-DEDC-446D-BBA4-8BD29EED05BD}" type="presParOf" srcId="{740DDC7E-89FD-43E7-96AF-488567D6D8E2}" destId="{649A9247-9DC2-463D-8768-C1DAF53E1B1F}" srcOrd="8" destOrd="0" presId="urn:microsoft.com/office/officeart/2008/layout/LinedList"/>
    <dgm:cxn modelId="{206678E3-8A8D-4768-991D-E3CB9667628C}" type="presParOf" srcId="{740DDC7E-89FD-43E7-96AF-488567D6D8E2}" destId="{D9A15C4A-987E-4B46-8C54-41427BEA51A7}" srcOrd="9" destOrd="0" presId="urn:microsoft.com/office/officeart/2008/layout/LinedList"/>
    <dgm:cxn modelId="{B330E29F-9784-4487-9A6C-07C7B2CE74AB}" type="presParOf" srcId="{D9A15C4A-987E-4B46-8C54-41427BEA51A7}" destId="{8D7BD390-A717-4BCB-A7BD-3551148B433F}" srcOrd="0" destOrd="0" presId="urn:microsoft.com/office/officeart/2008/layout/LinedList"/>
    <dgm:cxn modelId="{0AF76794-A110-4D63-A1F6-10CA9C659ACB}" type="presParOf" srcId="{D9A15C4A-987E-4B46-8C54-41427BEA51A7}" destId="{4F43765B-032F-4DA2-96CC-87235BCEDC19}" srcOrd="1" destOrd="0" presId="urn:microsoft.com/office/officeart/2008/layout/LinedList"/>
    <dgm:cxn modelId="{330F2BC3-0D5A-44EF-A911-78E5D12FC32E}" type="presParOf" srcId="{740DDC7E-89FD-43E7-96AF-488567D6D8E2}" destId="{01AECE13-47B2-4D1E-802A-192308D93345}" srcOrd="10" destOrd="0" presId="urn:microsoft.com/office/officeart/2008/layout/LinedList"/>
    <dgm:cxn modelId="{B67B191A-16A6-4573-A993-1B1856B46321}" type="presParOf" srcId="{740DDC7E-89FD-43E7-96AF-488567D6D8E2}" destId="{DC17DB17-F982-45F3-9CE2-465590F85C73}" srcOrd="11" destOrd="0" presId="urn:microsoft.com/office/officeart/2008/layout/LinedList"/>
    <dgm:cxn modelId="{57175EA1-CA68-447E-A5C9-E4D35BE02680}" type="presParOf" srcId="{DC17DB17-F982-45F3-9CE2-465590F85C73}" destId="{A5E17EBF-E9D9-4CF4-9F8D-CA5F11EA3DCE}" srcOrd="0" destOrd="0" presId="urn:microsoft.com/office/officeart/2008/layout/LinedList"/>
    <dgm:cxn modelId="{0DC21F62-7EBE-4B6A-87D9-29956DDE3DE3}" type="presParOf" srcId="{DC17DB17-F982-45F3-9CE2-465590F85C73}" destId="{B4CC7F87-957C-4EA0-A860-F3C7EF3FB06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BEAAB16-1096-4A38-96E6-508E5A2D8B73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26BD7ED-AB69-4593-B7F6-000F51368BBF}">
      <dgm:prSet/>
      <dgm:spPr/>
      <dgm:t>
        <a:bodyPr/>
        <a:lstStyle/>
        <a:p>
          <a:r>
            <a:rPr lang="en-US"/>
            <a:t>std::string</a:t>
          </a:r>
        </a:p>
      </dgm:t>
    </dgm:pt>
    <dgm:pt modelId="{539BF380-AA82-4E6E-AA05-3A3AF692EF9E}" type="parTrans" cxnId="{D3EDD803-52DF-49E5-A1DA-41F65769D6EC}">
      <dgm:prSet/>
      <dgm:spPr/>
      <dgm:t>
        <a:bodyPr/>
        <a:lstStyle/>
        <a:p>
          <a:endParaRPr lang="en-US"/>
        </a:p>
      </dgm:t>
    </dgm:pt>
    <dgm:pt modelId="{9182265B-881A-44EB-A6FB-AB0C849E2FB7}" type="sibTrans" cxnId="{D3EDD803-52DF-49E5-A1DA-41F65769D6EC}">
      <dgm:prSet/>
      <dgm:spPr/>
      <dgm:t>
        <a:bodyPr/>
        <a:lstStyle/>
        <a:p>
          <a:endParaRPr lang="en-US"/>
        </a:p>
      </dgm:t>
    </dgm:pt>
    <dgm:pt modelId="{9688821C-9A46-4746-BC2C-BCA901281170}">
      <dgm:prSet/>
      <dgm:spPr/>
      <dgm:t>
        <a:bodyPr/>
        <a:lstStyle/>
        <a:p>
          <a:r>
            <a:rPr lang="en-US"/>
            <a:t>std::cout</a:t>
          </a:r>
        </a:p>
      </dgm:t>
    </dgm:pt>
    <dgm:pt modelId="{9D19135F-9AD8-4EC9-A650-3592AB6E21E7}" type="parTrans" cxnId="{3036AFD7-572A-449B-91E4-8EE28DFF28F7}">
      <dgm:prSet/>
      <dgm:spPr/>
      <dgm:t>
        <a:bodyPr/>
        <a:lstStyle/>
        <a:p>
          <a:endParaRPr lang="en-US"/>
        </a:p>
      </dgm:t>
    </dgm:pt>
    <dgm:pt modelId="{6FCCF5B9-5BE3-45FE-932E-E46F25A4497B}" type="sibTrans" cxnId="{3036AFD7-572A-449B-91E4-8EE28DFF28F7}">
      <dgm:prSet/>
      <dgm:spPr/>
      <dgm:t>
        <a:bodyPr/>
        <a:lstStyle/>
        <a:p>
          <a:endParaRPr lang="en-US"/>
        </a:p>
      </dgm:t>
    </dgm:pt>
    <dgm:pt modelId="{7B5407C2-03E9-4AF5-8ABB-1DB509ACE38E}">
      <dgm:prSet/>
      <dgm:spPr/>
      <dgm:t>
        <a:bodyPr/>
        <a:lstStyle/>
        <a:p>
          <a:r>
            <a:rPr lang="en-US"/>
            <a:t>std::vector</a:t>
          </a:r>
        </a:p>
      </dgm:t>
    </dgm:pt>
    <dgm:pt modelId="{34F36696-79D7-4808-8E74-AB4DB2E1919E}" type="parTrans" cxnId="{84A2B7F6-7675-4410-8052-21C115622509}">
      <dgm:prSet/>
      <dgm:spPr/>
      <dgm:t>
        <a:bodyPr/>
        <a:lstStyle/>
        <a:p>
          <a:endParaRPr lang="en-US"/>
        </a:p>
      </dgm:t>
    </dgm:pt>
    <dgm:pt modelId="{F57B9005-4438-4E6B-BF9D-78EBE8868AE6}" type="sibTrans" cxnId="{84A2B7F6-7675-4410-8052-21C115622509}">
      <dgm:prSet/>
      <dgm:spPr/>
      <dgm:t>
        <a:bodyPr/>
        <a:lstStyle/>
        <a:p>
          <a:endParaRPr lang="en-US"/>
        </a:p>
      </dgm:t>
    </dgm:pt>
    <dgm:pt modelId="{D075DC6C-C97B-43BC-A439-902D021BD54F}">
      <dgm:prSet/>
      <dgm:spPr/>
      <dgm:t>
        <a:bodyPr/>
        <a:lstStyle/>
        <a:p>
          <a:r>
            <a:rPr lang="en-US"/>
            <a:t>std::copy()</a:t>
          </a:r>
        </a:p>
      </dgm:t>
    </dgm:pt>
    <dgm:pt modelId="{E894A6A4-59DE-4F29-A8D8-8EDC07145627}" type="parTrans" cxnId="{171E44B3-B8C2-47D8-816A-532F7A54BC1A}">
      <dgm:prSet/>
      <dgm:spPr/>
      <dgm:t>
        <a:bodyPr/>
        <a:lstStyle/>
        <a:p>
          <a:endParaRPr lang="en-US"/>
        </a:p>
      </dgm:t>
    </dgm:pt>
    <dgm:pt modelId="{EBA1246B-C534-4EE4-8142-01AE69AC2F67}" type="sibTrans" cxnId="{171E44B3-B8C2-47D8-816A-532F7A54BC1A}">
      <dgm:prSet/>
      <dgm:spPr/>
      <dgm:t>
        <a:bodyPr/>
        <a:lstStyle/>
        <a:p>
          <a:endParaRPr lang="en-US"/>
        </a:p>
      </dgm:t>
    </dgm:pt>
    <dgm:pt modelId="{E05935BA-D595-46BA-9FDF-41AC10959A6B}">
      <dgm:prSet/>
      <dgm:spPr/>
      <dgm:t>
        <a:bodyPr/>
        <a:lstStyle/>
        <a:p>
          <a:r>
            <a:rPr lang="en-US"/>
            <a:t>std::sort()</a:t>
          </a:r>
        </a:p>
      </dgm:t>
    </dgm:pt>
    <dgm:pt modelId="{C13B6B63-73B0-4531-9252-06D8FC12A5AF}" type="parTrans" cxnId="{8856DB61-4AA5-4E9C-B2CD-9630C0F3F7F4}">
      <dgm:prSet/>
      <dgm:spPr/>
      <dgm:t>
        <a:bodyPr/>
        <a:lstStyle/>
        <a:p>
          <a:endParaRPr lang="en-US"/>
        </a:p>
      </dgm:t>
    </dgm:pt>
    <dgm:pt modelId="{14D8DC35-AABB-429A-BBBB-EE5EEE27BB2F}" type="sibTrans" cxnId="{8856DB61-4AA5-4E9C-B2CD-9630C0F3F7F4}">
      <dgm:prSet/>
      <dgm:spPr/>
      <dgm:t>
        <a:bodyPr/>
        <a:lstStyle/>
        <a:p>
          <a:endParaRPr lang="en-US"/>
        </a:p>
      </dgm:t>
    </dgm:pt>
    <dgm:pt modelId="{23B3B477-3832-4F38-90BB-448F10391CB1}">
      <dgm:prSet/>
      <dgm:spPr/>
      <dgm:t>
        <a:bodyPr/>
        <a:lstStyle/>
        <a:p>
          <a:r>
            <a:rPr lang="en-US"/>
            <a:t>std::move()</a:t>
          </a:r>
        </a:p>
      </dgm:t>
    </dgm:pt>
    <dgm:pt modelId="{D1BDCA6F-AE2C-483B-8D80-30BDC9D588D4}" type="parTrans" cxnId="{890E5EEC-69C1-487F-AF19-93F412C17B84}">
      <dgm:prSet/>
      <dgm:spPr/>
      <dgm:t>
        <a:bodyPr/>
        <a:lstStyle/>
        <a:p>
          <a:endParaRPr lang="en-US"/>
        </a:p>
      </dgm:t>
    </dgm:pt>
    <dgm:pt modelId="{4653DF6D-B157-48EF-8AF9-5DD2F92C6832}" type="sibTrans" cxnId="{890E5EEC-69C1-487F-AF19-93F412C17B84}">
      <dgm:prSet/>
      <dgm:spPr/>
      <dgm:t>
        <a:bodyPr/>
        <a:lstStyle/>
        <a:p>
          <a:endParaRPr lang="en-US"/>
        </a:p>
      </dgm:t>
    </dgm:pt>
    <dgm:pt modelId="{740DDC7E-89FD-43E7-96AF-488567D6D8E2}" type="pres">
      <dgm:prSet presAssocID="{7BEAAB16-1096-4A38-96E6-508E5A2D8B73}" presName="vert0" presStyleCnt="0">
        <dgm:presLayoutVars>
          <dgm:dir/>
          <dgm:animOne val="branch"/>
          <dgm:animLvl val="lvl"/>
        </dgm:presLayoutVars>
      </dgm:prSet>
      <dgm:spPr/>
    </dgm:pt>
    <dgm:pt modelId="{1682E2A9-E998-403F-A3AF-EA7DE1599AEC}" type="pres">
      <dgm:prSet presAssocID="{926BD7ED-AB69-4593-B7F6-000F51368BBF}" presName="thickLine" presStyleLbl="alignNode1" presStyleIdx="0" presStyleCnt="6"/>
      <dgm:spPr/>
    </dgm:pt>
    <dgm:pt modelId="{22F04430-BE39-40F0-BBBC-80D72996AF89}" type="pres">
      <dgm:prSet presAssocID="{926BD7ED-AB69-4593-B7F6-000F51368BBF}" presName="horz1" presStyleCnt="0"/>
      <dgm:spPr/>
    </dgm:pt>
    <dgm:pt modelId="{8068A6C7-7A65-412D-BE8D-D7DC743A02ED}" type="pres">
      <dgm:prSet presAssocID="{926BD7ED-AB69-4593-B7F6-000F51368BBF}" presName="tx1" presStyleLbl="revTx" presStyleIdx="0" presStyleCnt="6"/>
      <dgm:spPr/>
    </dgm:pt>
    <dgm:pt modelId="{18C84DE3-91A0-4166-A34D-F8D3C1BFA42A}" type="pres">
      <dgm:prSet presAssocID="{926BD7ED-AB69-4593-B7F6-000F51368BBF}" presName="vert1" presStyleCnt="0"/>
      <dgm:spPr/>
    </dgm:pt>
    <dgm:pt modelId="{58A36220-D5EB-492E-8993-ADF86796CCF1}" type="pres">
      <dgm:prSet presAssocID="{9688821C-9A46-4746-BC2C-BCA901281170}" presName="thickLine" presStyleLbl="alignNode1" presStyleIdx="1" presStyleCnt="6"/>
      <dgm:spPr/>
    </dgm:pt>
    <dgm:pt modelId="{43B17484-8F96-4E84-8D9F-7E24CFDEC8A9}" type="pres">
      <dgm:prSet presAssocID="{9688821C-9A46-4746-BC2C-BCA901281170}" presName="horz1" presStyleCnt="0"/>
      <dgm:spPr/>
    </dgm:pt>
    <dgm:pt modelId="{09051C8D-9690-4A81-B12C-12BFF8B7032D}" type="pres">
      <dgm:prSet presAssocID="{9688821C-9A46-4746-BC2C-BCA901281170}" presName="tx1" presStyleLbl="revTx" presStyleIdx="1" presStyleCnt="6"/>
      <dgm:spPr/>
    </dgm:pt>
    <dgm:pt modelId="{D7E83441-906A-419D-B541-F81AD8B87C59}" type="pres">
      <dgm:prSet presAssocID="{9688821C-9A46-4746-BC2C-BCA901281170}" presName="vert1" presStyleCnt="0"/>
      <dgm:spPr/>
    </dgm:pt>
    <dgm:pt modelId="{DD5A6E9C-C207-4B94-8494-AF2452BFF1BF}" type="pres">
      <dgm:prSet presAssocID="{7B5407C2-03E9-4AF5-8ABB-1DB509ACE38E}" presName="thickLine" presStyleLbl="alignNode1" presStyleIdx="2" presStyleCnt="6"/>
      <dgm:spPr/>
    </dgm:pt>
    <dgm:pt modelId="{2B9FC9AB-D830-464F-9E11-7CE4FAA93E87}" type="pres">
      <dgm:prSet presAssocID="{7B5407C2-03E9-4AF5-8ABB-1DB509ACE38E}" presName="horz1" presStyleCnt="0"/>
      <dgm:spPr/>
    </dgm:pt>
    <dgm:pt modelId="{B0A0A4C0-B3BD-4BD0-9C00-243A0A505884}" type="pres">
      <dgm:prSet presAssocID="{7B5407C2-03E9-4AF5-8ABB-1DB509ACE38E}" presName="tx1" presStyleLbl="revTx" presStyleIdx="2" presStyleCnt="6"/>
      <dgm:spPr/>
    </dgm:pt>
    <dgm:pt modelId="{3E8CB354-6B2E-44D3-B9FA-E430C0BCD68A}" type="pres">
      <dgm:prSet presAssocID="{7B5407C2-03E9-4AF5-8ABB-1DB509ACE38E}" presName="vert1" presStyleCnt="0"/>
      <dgm:spPr/>
    </dgm:pt>
    <dgm:pt modelId="{7DBFBD7D-FEA6-451A-B81B-BC232BB3A833}" type="pres">
      <dgm:prSet presAssocID="{D075DC6C-C97B-43BC-A439-902D021BD54F}" presName="thickLine" presStyleLbl="alignNode1" presStyleIdx="3" presStyleCnt="6"/>
      <dgm:spPr/>
    </dgm:pt>
    <dgm:pt modelId="{1924F8D3-41AF-4613-B375-F29D153A92E8}" type="pres">
      <dgm:prSet presAssocID="{D075DC6C-C97B-43BC-A439-902D021BD54F}" presName="horz1" presStyleCnt="0"/>
      <dgm:spPr/>
    </dgm:pt>
    <dgm:pt modelId="{C023D18D-F994-4111-8D2F-C846BA9D1761}" type="pres">
      <dgm:prSet presAssocID="{D075DC6C-C97B-43BC-A439-902D021BD54F}" presName="tx1" presStyleLbl="revTx" presStyleIdx="3" presStyleCnt="6"/>
      <dgm:spPr/>
    </dgm:pt>
    <dgm:pt modelId="{9201B9E7-E520-49D2-B900-79415F50E4BD}" type="pres">
      <dgm:prSet presAssocID="{D075DC6C-C97B-43BC-A439-902D021BD54F}" presName="vert1" presStyleCnt="0"/>
      <dgm:spPr/>
    </dgm:pt>
    <dgm:pt modelId="{649A9247-9DC2-463D-8768-C1DAF53E1B1F}" type="pres">
      <dgm:prSet presAssocID="{E05935BA-D595-46BA-9FDF-41AC10959A6B}" presName="thickLine" presStyleLbl="alignNode1" presStyleIdx="4" presStyleCnt="6"/>
      <dgm:spPr/>
    </dgm:pt>
    <dgm:pt modelId="{D9A15C4A-987E-4B46-8C54-41427BEA51A7}" type="pres">
      <dgm:prSet presAssocID="{E05935BA-D595-46BA-9FDF-41AC10959A6B}" presName="horz1" presStyleCnt="0"/>
      <dgm:spPr/>
    </dgm:pt>
    <dgm:pt modelId="{8D7BD390-A717-4BCB-A7BD-3551148B433F}" type="pres">
      <dgm:prSet presAssocID="{E05935BA-D595-46BA-9FDF-41AC10959A6B}" presName="tx1" presStyleLbl="revTx" presStyleIdx="4" presStyleCnt="6"/>
      <dgm:spPr/>
    </dgm:pt>
    <dgm:pt modelId="{4F43765B-032F-4DA2-96CC-87235BCEDC19}" type="pres">
      <dgm:prSet presAssocID="{E05935BA-D595-46BA-9FDF-41AC10959A6B}" presName="vert1" presStyleCnt="0"/>
      <dgm:spPr/>
    </dgm:pt>
    <dgm:pt modelId="{01AECE13-47B2-4D1E-802A-192308D93345}" type="pres">
      <dgm:prSet presAssocID="{23B3B477-3832-4F38-90BB-448F10391CB1}" presName="thickLine" presStyleLbl="alignNode1" presStyleIdx="5" presStyleCnt="6"/>
      <dgm:spPr/>
    </dgm:pt>
    <dgm:pt modelId="{DC17DB17-F982-45F3-9CE2-465590F85C73}" type="pres">
      <dgm:prSet presAssocID="{23B3B477-3832-4F38-90BB-448F10391CB1}" presName="horz1" presStyleCnt="0"/>
      <dgm:spPr/>
    </dgm:pt>
    <dgm:pt modelId="{A5E17EBF-E9D9-4CF4-9F8D-CA5F11EA3DCE}" type="pres">
      <dgm:prSet presAssocID="{23B3B477-3832-4F38-90BB-448F10391CB1}" presName="tx1" presStyleLbl="revTx" presStyleIdx="5" presStyleCnt="6"/>
      <dgm:spPr/>
    </dgm:pt>
    <dgm:pt modelId="{B4CC7F87-957C-4EA0-A860-F3C7EF3FB066}" type="pres">
      <dgm:prSet presAssocID="{23B3B477-3832-4F38-90BB-448F10391CB1}" presName="vert1" presStyleCnt="0"/>
      <dgm:spPr/>
    </dgm:pt>
  </dgm:ptLst>
  <dgm:cxnLst>
    <dgm:cxn modelId="{D3EDD803-52DF-49E5-A1DA-41F65769D6EC}" srcId="{7BEAAB16-1096-4A38-96E6-508E5A2D8B73}" destId="{926BD7ED-AB69-4593-B7F6-000F51368BBF}" srcOrd="0" destOrd="0" parTransId="{539BF380-AA82-4E6E-AA05-3A3AF692EF9E}" sibTransId="{9182265B-881A-44EB-A6FB-AB0C849E2FB7}"/>
    <dgm:cxn modelId="{F55EF318-1FE5-4FDA-BF61-3C62234DA620}" type="presOf" srcId="{23B3B477-3832-4F38-90BB-448F10391CB1}" destId="{A5E17EBF-E9D9-4CF4-9F8D-CA5F11EA3DCE}" srcOrd="0" destOrd="0" presId="urn:microsoft.com/office/officeart/2008/layout/LinedList"/>
    <dgm:cxn modelId="{CD03E119-B06D-4F0B-8E03-C229CFBEA757}" type="presOf" srcId="{E05935BA-D595-46BA-9FDF-41AC10959A6B}" destId="{8D7BD390-A717-4BCB-A7BD-3551148B433F}" srcOrd="0" destOrd="0" presId="urn:microsoft.com/office/officeart/2008/layout/LinedList"/>
    <dgm:cxn modelId="{8856DB61-4AA5-4E9C-B2CD-9630C0F3F7F4}" srcId="{7BEAAB16-1096-4A38-96E6-508E5A2D8B73}" destId="{E05935BA-D595-46BA-9FDF-41AC10959A6B}" srcOrd="4" destOrd="0" parTransId="{C13B6B63-73B0-4531-9252-06D8FC12A5AF}" sibTransId="{14D8DC35-AABB-429A-BBBB-EE5EEE27BB2F}"/>
    <dgm:cxn modelId="{1F6760A8-D914-452D-BF47-AD55313F34B1}" type="presOf" srcId="{D075DC6C-C97B-43BC-A439-902D021BD54F}" destId="{C023D18D-F994-4111-8D2F-C846BA9D1761}" srcOrd="0" destOrd="0" presId="urn:microsoft.com/office/officeart/2008/layout/LinedList"/>
    <dgm:cxn modelId="{171E44B3-B8C2-47D8-816A-532F7A54BC1A}" srcId="{7BEAAB16-1096-4A38-96E6-508E5A2D8B73}" destId="{D075DC6C-C97B-43BC-A439-902D021BD54F}" srcOrd="3" destOrd="0" parTransId="{E894A6A4-59DE-4F29-A8D8-8EDC07145627}" sibTransId="{EBA1246B-C534-4EE4-8142-01AE69AC2F67}"/>
    <dgm:cxn modelId="{D2DCC4B8-2E4D-4D4C-A283-7DE62041E509}" type="presOf" srcId="{926BD7ED-AB69-4593-B7F6-000F51368BBF}" destId="{8068A6C7-7A65-412D-BE8D-D7DC743A02ED}" srcOrd="0" destOrd="0" presId="urn:microsoft.com/office/officeart/2008/layout/LinedList"/>
    <dgm:cxn modelId="{9AB9E2D3-1487-4CC9-A79A-B3CB9A84F207}" type="presOf" srcId="{7B5407C2-03E9-4AF5-8ABB-1DB509ACE38E}" destId="{B0A0A4C0-B3BD-4BD0-9C00-243A0A505884}" srcOrd="0" destOrd="0" presId="urn:microsoft.com/office/officeart/2008/layout/LinedList"/>
    <dgm:cxn modelId="{4F3965D6-FE13-4288-B436-47010B493754}" type="presOf" srcId="{7BEAAB16-1096-4A38-96E6-508E5A2D8B73}" destId="{740DDC7E-89FD-43E7-96AF-488567D6D8E2}" srcOrd="0" destOrd="0" presId="urn:microsoft.com/office/officeart/2008/layout/LinedList"/>
    <dgm:cxn modelId="{3036AFD7-572A-449B-91E4-8EE28DFF28F7}" srcId="{7BEAAB16-1096-4A38-96E6-508E5A2D8B73}" destId="{9688821C-9A46-4746-BC2C-BCA901281170}" srcOrd="1" destOrd="0" parTransId="{9D19135F-9AD8-4EC9-A650-3592AB6E21E7}" sibTransId="{6FCCF5B9-5BE3-45FE-932E-E46F25A4497B}"/>
    <dgm:cxn modelId="{5B7EC2E2-F978-457C-862C-D089A8FFD2FD}" type="presOf" srcId="{9688821C-9A46-4746-BC2C-BCA901281170}" destId="{09051C8D-9690-4A81-B12C-12BFF8B7032D}" srcOrd="0" destOrd="0" presId="urn:microsoft.com/office/officeart/2008/layout/LinedList"/>
    <dgm:cxn modelId="{890E5EEC-69C1-487F-AF19-93F412C17B84}" srcId="{7BEAAB16-1096-4A38-96E6-508E5A2D8B73}" destId="{23B3B477-3832-4F38-90BB-448F10391CB1}" srcOrd="5" destOrd="0" parTransId="{D1BDCA6F-AE2C-483B-8D80-30BDC9D588D4}" sibTransId="{4653DF6D-B157-48EF-8AF9-5DD2F92C6832}"/>
    <dgm:cxn modelId="{84A2B7F6-7675-4410-8052-21C115622509}" srcId="{7BEAAB16-1096-4A38-96E6-508E5A2D8B73}" destId="{7B5407C2-03E9-4AF5-8ABB-1DB509ACE38E}" srcOrd="2" destOrd="0" parTransId="{34F36696-79D7-4808-8E74-AB4DB2E1919E}" sibTransId="{F57B9005-4438-4E6B-BF9D-78EBE8868AE6}"/>
    <dgm:cxn modelId="{1756F648-DBE1-4BFE-8AA1-3CA040CFE729}" type="presParOf" srcId="{740DDC7E-89FD-43E7-96AF-488567D6D8E2}" destId="{1682E2A9-E998-403F-A3AF-EA7DE1599AEC}" srcOrd="0" destOrd="0" presId="urn:microsoft.com/office/officeart/2008/layout/LinedList"/>
    <dgm:cxn modelId="{D9EF6F65-9810-492F-A169-36CA6BEBAA39}" type="presParOf" srcId="{740DDC7E-89FD-43E7-96AF-488567D6D8E2}" destId="{22F04430-BE39-40F0-BBBC-80D72996AF89}" srcOrd="1" destOrd="0" presId="urn:microsoft.com/office/officeart/2008/layout/LinedList"/>
    <dgm:cxn modelId="{CB0FDA5F-4A82-4623-B878-AAC287C780CB}" type="presParOf" srcId="{22F04430-BE39-40F0-BBBC-80D72996AF89}" destId="{8068A6C7-7A65-412D-BE8D-D7DC743A02ED}" srcOrd="0" destOrd="0" presId="urn:microsoft.com/office/officeart/2008/layout/LinedList"/>
    <dgm:cxn modelId="{CE3289CE-B426-4973-B3D1-D30FDB788438}" type="presParOf" srcId="{22F04430-BE39-40F0-BBBC-80D72996AF89}" destId="{18C84DE3-91A0-4166-A34D-F8D3C1BFA42A}" srcOrd="1" destOrd="0" presId="urn:microsoft.com/office/officeart/2008/layout/LinedList"/>
    <dgm:cxn modelId="{59FDB1F7-CBDB-4B89-9205-31B533A1A577}" type="presParOf" srcId="{740DDC7E-89FD-43E7-96AF-488567D6D8E2}" destId="{58A36220-D5EB-492E-8993-ADF86796CCF1}" srcOrd="2" destOrd="0" presId="urn:microsoft.com/office/officeart/2008/layout/LinedList"/>
    <dgm:cxn modelId="{733B40A9-C152-4D8A-83FA-AA327232CB59}" type="presParOf" srcId="{740DDC7E-89FD-43E7-96AF-488567D6D8E2}" destId="{43B17484-8F96-4E84-8D9F-7E24CFDEC8A9}" srcOrd="3" destOrd="0" presId="urn:microsoft.com/office/officeart/2008/layout/LinedList"/>
    <dgm:cxn modelId="{433984FF-4118-4E05-AA60-63192D88DE58}" type="presParOf" srcId="{43B17484-8F96-4E84-8D9F-7E24CFDEC8A9}" destId="{09051C8D-9690-4A81-B12C-12BFF8B7032D}" srcOrd="0" destOrd="0" presId="urn:microsoft.com/office/officeart/2008/layout/LinedList"/>
    <dgm:cxn modelId="{5EA6B416-3D58-4B9B-BCC2-D9B6416A0C2E}" type="presParOf" srcId="{43B17484-8F96-4E84-8D9F-7E24CFDEC8A9}" destId="{D7E83441-906A-419D-B541-F81AD8B87C59}" srcOrd="1" destOrd="0" presId="urn:microsoft.com/office/officeart/2008/layout/LinedList"/>
    <dgm:cxn modelId="{43831287-57C4-4FE5-9F24-3ED40CBA02A4}" type="presParOf" srcId="{740DDC7E-89FD-43E7-96AF-488567D6D8E2}" destId="{DD5A6E9C-C207-4B94-8494-AF2452BFF1BF}" srcOrd="4" destOrd="0" presId="urn:microsoft.com/office/officeart/2008/layout/LinedList"/>
    <dgm:cxn modelId="{4B53CE28-B98E-4A6F-96E4-6E70A54EB2F4}" type="presParOf" srcId="{740DDC7E-89FD-43E7-96AF-488567D6D8E2}" destId="{2B9FC9AB-D830-464F-9E11-7CE4FAA93E87}" srcOrd="5" destOrd="0" presId="urn:microsoft.com/office/officeart/2008/layout/LinedList"/>
    <dgm:cxn modelId="{34EFF288-9735-48C1-877B-0B143D2B373E}" type="presParOf" srcId="{2B9FC9AB-D830-464F-9E11-7CE4FAA93E87}" destId="{B0A0A4C0-B3BD-4BD0-9C00-243A0A505884}" srcOrd="0" destOrd="0" presId="urn:microsoft.com/office/officeart/2008/layout/LinedList"/>
    <dgm:cxn modelId="{AC45E206-72A5-4D4F-BDB4-1C67A85EA0F0}" type="presParOf" srcId="{2B9FC9AB-D830-464F-9E11-7CE4FAA93E87}" destId="{3E8CB354-6B2E-44D3-B9FA-E430C0BCD68A}" srcOrd="1" destOrd="0" presId="urn:microsoft.com/office/officeart/2008/layout/LinedList"/>
    <dgm:cxn modelId="{027AFBB2-3697-4FDE-96D5-7251E53998BF}" type="presParOf" srcId="{740DDC7E-89FD-43E7-96AF-488567D6D8E2}" destId="{7DBFBD7D-FEA6-451A-B81B-BC232BB3A833}" srcOrd="6" destOrd="0" presId="urn:microsoft.com/office/officeart/2008/layout/LinedList"/>
    <dgm:cxn modelId="{8A33949D-C12E-4C33-99A0-620A3300F788}" type="presParOf" srcId="{740DDC7E-89FD-43E7-96AF-488567D6D8E2}" destId="{1924F8D3-41AF-4613-B375-F29D153A92E8}" srcOrd="7" destOrd="0" presId="urn:microsoft.com/office/officeart/2008/layout/LinedList"/>
    <dgm:cxn modelId="{DBD8F4A0-93E8-4317-B4C8-054D65A3371D}" type="presParOf" srcId="{1924F8D3-41AF-4613-B375-F29D153A92E8}" destId="{C023D18D-F994-4111-8D2F-C846BA9D1761}" srcOrd="0" destOrd="0" presId="urn:microsoft.com/office/officeart/2008/layout/LinedList"/>
    <dgm:cxn modelId="{79E7B49B-A376-40FE-8C53-9B50DF1424DC}" type="presParOf" srcId="{1924F8D3-41AF-4613-B375-F29D153A92E8}" destId="{9201B9E7-E520-49D2-B900-79415F50E4BD}" srcOrd="1" destOrd="0" presId="urn:microsoft.com/office/officeart/2008/layout/LinedList"/>
    <dgm:cxn modelId="{CFDCF647-DEDC-446D-BBA4-8BD29EED05BD}" type="presParOf" srcId="{740DDC7E-89FD-43E7-96AF-488567D6D8E2}" destId="{649A9247-9DC2-463D-8768-C1DAF53E1B1F}" srcOrd="8" destOrd="0" presId="urn:microsoft.com/office/officeart/2008/layout/LinedList"/>
    <dgm:cxn modelId="{206678E3-8A8D-4768-991D-E3CB9667628C}" type="presParOf" srcId="{740DDC7E-89FD-43E7-96AF-488567D6D8E2}" destId="{D9A15C4A-987E-4B46-8C54-41427BEA51A7}" srcOrd="9" destOrd="0" presId="urn:microsoft.com/office/officeart/2008/layout/LinedList"/>
    <dgm:cxn modelId="{B330E29F-9784-4487-9A6C-07C7B2CE74AB}" type="presParOf" srcId="{D9A15C4A-987E-4B46-8C54-41427BEA51A7}" destId="{8D7BD390-A717-4BCB-A7BD-3551148B433F}" srcOrd="0" destOrd="0" presId="urn:microsoft.com/office/officeart/2008/layout/LinedList"/>
    <dgm:cxn modelId="{0AF76794-A110-4D63-A1F6-10CA9C659ACB}" type="presParOf" srcId="{D9A15C4A-987E-4B46-8C54-41427BEA51A7}" destId="{4F43765B-032F-4DA2-96CC-87235BCEDC19}" srcOrd="1" destOrd="0" presId="urn:microsoft.com/office/officeart/2008/layout/LinedList"/>
    <dgm:cxn modelId="{330F2BC3-0D5A-44EF-A911-78E5D12FC32E}" type="presParOf" srcId="{740DDC7E-89FD-43E7-96AF-488567D6D8E2}" destId="{01AECE13-47B2-4D1E-802A-192308D93345}" srcOrd="10" destOrd="0" presId="urn:microsoft.com/office/officeart/2008/layout/LinedList"/>
    <dgm:cxn modelId="{B67B191A-16A6-4573-A993-1B1856B46321}" type="presParOf" srcId="{740DDC7E-89FD-43E7-96AF-488567D6D8E2}" destId="{DC17DB17-F982-45F3-9CE2-465590F85C73}" srcOrd="11" destOrd="0" presId="urn:microsoft.com/office/officeart/2008/layout/LinedList"/>
    <dgm:cxn modelId="{57175EA1-CA68-447E-A5C9-E4D35BE02680}" type="presParOf" srcId="{DC17DB17-F982-45F3-9CE2-465590F85C73}" destId="{A5E17EBF-E9D9-4CF4-9F8D-CA5F11EA3DCE}" srcOrd="0" destOrd="0" presId="urn:microsoft.com/office/officeart/2008/layout/LinedList"/>
    <dgm:cxn modelId="{0DC21F62-7EBE-4B6A-87D9-29956DDE3DE3}" type="presParOf" srcId="{DC17DB17-F982-45F3-9CE2-465590F85C73}" destId="{B4CC7F87-957C-4EA0-A860-F3C7EF3FB06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FC414E3-4E16-4E53-AA56-9D4D3B1361A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41F38FE-20B3-4D58-BEE5-0493A9D872CD}">
      <dgm:prSet/>
      <dgm:spPr/>
      <dgm:t>
        <a:bodyPr/>
        <a:lstStyle/>
        <a:p>
          <a:r>
            <a:rPr lang="en-US"/>
            <a:t>GNU C++ Standard Library (libstdc++)</a:t>
          </a:r>
        </a:p>
      </dgm:t>
    </dgm:pt>
    <dgm:pt modelId="{83BDC66F-8A2C-4AFF-AA5A-06D4CD0BA9DF}" type="parTrans" cxnId="{1C1BC8BD-6158-405F-AC6E-B5799E223684}">
      <dgm:prSet/>
      <dgm:spPr/>
      <dgm:t>
        <a:bodyPr/>
        <a:lstStyle/>
        <a:p>
          <a:endParaRPr lang="en-US"/>
        </a:p>
      </dgm:t>
    </dgm:pt>
    <dgm:pt modelId="{E1CFA4E3-8088-45E8-BEA3-27FE81377BA3}" type="sibTrans" cxnId="{1C1BC8BD-6158-405F-AC6E-B5799E223684}">
      <dgm:prSet/>
      <dgm:spPr/>
      <dgm:t>
        <a:bodyPr/>
        <a:lstStyle/>
        <a:p>
          <a:endParaRPr lang="en-US"/>
        </a:p>
      </dgm:t>
    </dgm:pt>
    <dgm:pt modelId="{02D12F10-2E3D-40B6-B304-41E4A2EB96D5}">
      <dgm:prSet/>
      <dgm:spPr/>
      <dgm:t>
        <a:bodyPr/>
        <a:lstStyle/>
        <a:p>
          <a:r>
            <a:rPr lang="en-US"/>
            <a:t>LLVM C++ Standard Library (libc++) (one of the most popular, comes with clang and mingw)</a:t>
          </a:r>
        </a:p>
      </dgm:t>
    </dgm:pt>
    <dgm:pt modelId="{8D0BE20C-6082-43FD-B132-5D8506C09D46}" type="parTrans" cxnId="{35FFB204-4BA8-42F1-AE31-7A3748D6A9AC}">
      <dgm:prSet/>
      <dgm:spPr/>
      <dgm:t>
        <a:bodyPr/>
        <a:lstStyle/>
        <a:p>
          <a:endParaRPr lang="en-US"/>
        </a:p>
      </dgm:t>
    </dgm:pt>
    <dgm:pt modelId="{483D30B2-60CB-40BF-9850-F9BA5B7CFCC6}" type="sibTrans" cxnId="{35FFB204-4BA8-42F1-AE31-7A3748D6A9AC}">
      <dgm:prSet/>
      <dgm:spPr/>
      <dgm:t>
        <a:bodyPr/>
        <a:lstStyle/>
        <a:p>
          <a:endParaRPr lang="en-US"/>
        </a:p>
      </dgm:t>
    </dgm:pt>
    <dgm:pt modelId="{6575D04E-B548-44FD-A531-E00020E228E8}">
      <dgm:prSet/>
      <dgm:spPr/>
      <dgm:t>
        <a:bodyPr/>
        <a:lstStyle/>
        <a:p>
          <a:r>
            <a:rPr lang="en-US"/>
            <a:t>NVIDIA C++ Standard Library (libcu++)</a:t>
          </a:r>
        </a:p>
      </dgm:t>
    </dgm:pt>
    <dgm:pt modelId="{DDB6AD2A-648E-4AC8-8A3B-4A30ECD517D8}" type="parTrans" cxnId="{C55AB684-6D27-4DA2-856C-E326A2BD2FC8}">
      <dgm:prSet/>
      <dgm:spPr/>
      <dgm:t>
        <a:bodyPr/>
        <a:lstStyle/>
        <a:p>
          <a:endParaRPr lang="en-US"/>
        </a:p>
      </dgm:t>
    </dgm:pt>
    <dgm:pt modelId="{E2EC0B4F-8F1A-47E1-885B-6CAE673EC357}" type="sibTrans" cxnId="{C55AB684-6D27-4DA2-856C-E326A2BD2FC8}">
      <dgm:prSet/>
      <dgm:spPr/>
      <dgm:t>
        <a:bodyPr/>
        <a:lstStyle/>
        <a:p>
          <a:endParaRPr lang="en-US"/>
        </a:p>
      </dgm:t>
    </dgm:pt>
    <dgm:pt modelId="{DF6F769D-B736-49A7-A342-FDB9F3CCA6EB}">
      <dgm:prSet/>
      <dgm:spPr/>
      <dgm:t>
        <a:bodyPr/>
        <a:lstStyle/>
        <a:p>
          <a:r>
            <a:rPr lang="en-US"/>
            <a:t>Microsoft C++ Standard Library (MSVC STL)</a:t>
          </a:r>
        </a:p>
      </dgm:t>
    </dgm:pt>
    <dgm:pt modelId="{FD82AF5E-0961-4241-B75E-7330E9840A90}" type="parTrans" cxnId="{F4FB8D39-FF08-4D3E-97BA-57A5EED50349}">
      <dgm:prSet/>
      <dgm:spPr/>
      <dgm:t>
        <a:bodyPr/>
        <a:lstStyle/>
        <a:p>
          <a:endParaRPr lang="en-US"/>
        </a:p>
      </dgm:t>
    </dgm:pt>
    <dgm:pt modelId="{EF0B592E-04B1-46E6-B1D5-4126F6B90E4A}" type="sibTrans" cxnId="{F4FB8D39-FF08-4D3E-97BA-57A5EED50349}">
      <dgm:prSet/>
      <dgm:spPr/>
      <dgm:t>
        <a:bodyPr/>
        <a:lstStyle/>
        <a:p>
          <a:endParaRPr lang="en-US"/>
        </a:p>
      </dgm:t>
    </dgm:pt>
    <dgm:pt modelId="{3B4043A8-681C-4D56-B688-5EF1B59E8E26}">
      <dgm:prSet/>
      <dgm:spPr/>
      <dgm:t>
        <a:bodyPr/>
        <a:lstStyle/>
        <a:p>
          <a:r>
            <a:rPr lang="en-US"/>
            <a:t>Electronic Arts Standard Template Library (EASTL)</a:t>
          </a:r>
        </a:p>
      </dgm:t>
    </dgm:pt>
    <dgm:pt modelId="{6CCE6E22-6568-4DD6-9372-B7147C3CACC0}" type="parTrans" cxnId="{2E5ADE25-3BE7-432A-BAAC-A2FBD4767D58}">
      <dgm:prSet/>
      <dgm:spPr/>
      <dgm:t>
        <a:bodyPr/>
        <a:lstStyle/>
        <a:p>
          <a:endParaRPr lang="en-US"/>
        </a:p>
      </dgm:t>
    </dgm:pt>
    <dgm:pt modelId="{CEF1863A-F893-48B1-9220-397D3DB84800}" type="sibTrans" cxnId="{2E5ADE25-3BE7-432A-BAAC-A2FBD4767D58}">
      <dgm:prSet/>
      <dgm:spPr/>
      <dgm:t>
        <a:bodyPr/>
        <a:lstStyle/>
        <a:p>
          <a:endParaRPr lang="en-US"/>
        </a:p>
      </dgm:t>
    </dgm:pt>
    <dgm:pt modelId="{BDA62967-5C1A-42CE-842D-15E23CCEE9AE}">
      <dgm:prSet/>
      <dgm:spPr/>
      <dgm:t>
        <a:bodyPr/>
        <a:lstStyle/>
        <a:p>
          <a:r>
            <a:rPr lang="en-US"/>
            <a:t>Abseil (Google)</a:t>
          </a:r>
        </a:p>
      </dgm:t>
    </dgm:pt>
    <dgm:pt modelId="{34B59B88-A720-4808-88E8-19832FB6E840}" type="parTrans" cxnId="{452C4F13-5E6D-4D71-9EF0-EA5C9248C762}">
      <dgm:prSet/>
      <dgm:spPr/>
      <dgm:t>
        <a:bodyPr/>
        <a:lstStyle/>
        <a:p>
          <a:endParaRPr lang="en-US"/>
        </a:p>
      </dgm:t>
    </dgm:pt>
    <dgm:pt modelId="{D0E960C6-441D-4C57-981C-9A1D7ACD9CED}" type="sibTrans" cxnId="{452C4F13-5E6D-4D71-9EF0-EA5C9248C762}">
      <dgm:prSet/>
      <dgm:spPr/>
      <dgm:t>
        <a:bodyPr/>
        <a:lstStyle/>
        <a:p>
          <a:endParaRPr lang="en-US"/>
        </a:p>
      </dgm:t>
    </dgm:pt>
    <dgm:pt modelId="{0CB3E05D-17A1-4AD8-BC85-CCBABD95F947}">
      <dgm:prSet/>
      <dgm:spPr/>
      <dgm:t>
        <a:bodyPr/>
        <a:lstStyle/>
        <a:p>
          <a:r>
            <a:rPr lang="en-US"/>
            <a:t>Folly (Facebook)</a:t>
          </a:r>
        </a:p>
      </dgm:t>
    </dgm:pt>
    <dgm:pt modelId="{518474BB-87D4-4C01-B923-95A3A2AD694D}" type="parTrans" cxnId="{CA5DF8CB-C3BD-41CC-8479-35E61C157902}">
      <dgm:prSet/>
      <dgm:spPr/>
      <dgm:t>
        <a:bodyPr/>
        <a:lstStyle/>
        <a:p>
          <a:endParaRPr lang="en-US"/>
        </a:p>
      </dgm:t>
    </dgm:pt>
    <dgm:pt modelId="{BBF1A20E-B238-480D-B8B9-629E1587A167}" type="sibTrans" cxnId="{CA5DF8CB-C3BD-41CC-8479-35E61C157902}">
      <dgm:prSet/>
      <dgm:spPr/>
      <dgm:t>
        <a:bodyPr/>
        <a:lstStyle/>
        <a:p>
          <a:endParaRPr lang="en-US"/>
        </a:p>
      </dgm:t>
    </dgm:pt>
    <dgm:pt modelId="{295B903E-056C-424F-96A5-40CD0489D284}" type="pres">
      <dgm:prSet presAssocID="{BFC414E3-4E16-4E53-AA56-9D4D3B1361A8}" presName="linear" presStyleCnt="0">
        <dgm:presLayoutVars>
          <dgm:animLvl val="lvl"/>
          <dgm:resizeHandles val="exact"/>
        </dgm:presLayoutVars>
      </dgm:prSet>
      <dgm:spPr/>
    </dgm:pt>
    <dgm:pt modelId="{9112EB5B-B404-4377-9E78-C2DAA8A11361}" type="pres">
      <dgm:prSet presAssocID="{241F38FE-20B3-4D58-BEE5-0493A9D872CD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B07816B9-D7F5-4100-B694-611657AA1943}" type="pres">
      <dgm:prSet presAssocID="{E1CFA4E3-8088-45E8-BEA3-27FE81377BA3}" presName="spacer" presStyleCnt="0"/>
      <dgm:spPr/>
    </dgm:pt>
    <dgm:pt modelId="{46858922-0785-42AE-882B-8B77E65CF167}" type="pres">
      <dgm:prSet presAssocID="{02D12F10-2E3D-40B6-B304-41E4A2EB96D5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9CC7785E-193D-454C-927B-04D43B521D95}" type="pres">
      <dgm:prSet presAssocID="{483D30B2-60CB-40BF-9850-F9BA5B7CFCC6}" presName="spacer" presStyleCnt="0"/>
      <dgm:spPr/>
    </dgm:pt>
    <dgm:pt modelId="{531BE39B-1E62-4034-A08A-0CF1590A1AE0}" type="pres">
      <dgm:prSet presAssocID="{6575D04E-B548-44FD-A531-E00020E228E8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CF15AA98-F1C3-4770-93C8-A735C21F1962}" type="pres">
      <dgm:prSet presAssocID="{E2EC0B4F-8F1A-47E1-885B-6CAE673EC357}" presName="spacer" presStyleCnt="0"/>
      <dgm:spPr/>
    </dgm:pt>
    <dgm:pt modelId="{894542FD-AA36-4267-9B6B-6AE567C9C31D}" type="pres">
      <dgm:prSet presAssocID="{DF6F769D-B736-49A7-A342-FDB9F3CCA6EB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617EB03A-20BC-4210-9BEB-038119A03011}" type="pres">
      <dgm:prSet presAssocID="{EF0B592E-04B1-46E6-B1D5-4126F6B90E4A}" presName="spacer" presStyleCnt="0"/>
      <dgm:spPr/>
    </dgm:pt>
    <dgm:pt modelId="{B4CD5FF5-1539-4DBB-B7E6-DC84F8E29882}" type="pres">
      <dgm:prSet presAssocID="{3B4043A8-681C-4D56-B688-5EF1B59E8E26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FDC3D30A-CD06-4E80-85CA-E0E99A43B3B1}" type="pres">
      <dgm:prSet presAssocID="{CEF1863A-F893-48B1-9220-397D3DB84800}" presName="spacer" presStyleCnt="0"/>
      <dgm:spPr/>
    </dgm:pt>
    <dgm:pt modelId="{078F9F58-A885-4700-BCE7-4AB2F1088E37}" type="pres">
      <dgm:prSet presAssocID="{BDA62967-5C1A-42CE-842D-15E23CCEE9AE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0A0C3B82-6BEE-4C6D-9584-5A8AD6233F89}" type="pres">
      <dgm:prSet presAssocID="{D0E960C6-441D-4C57-981C-9A1D7ACD9CED}" presName="spacer" presStyleCnt="0"/>
      <dgm:spPr/>
    </dgm:pt>
    <dgm:pt modelId="{800BFC17-5046-475F-A119-E1D0DD01E3A2}" type="pres">
      <dgm:prSet presAssocID="{0CB3E05D-17A1-4AD8-BC85-CCBABD95F947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35FFB204-4BA8-42F1-AE31-7A3748D6A9AC}" srcId="{BFC414E3-4E16-4E53-AA56-9D4D3B1361A8}" destId="{02D12F10-2E3D-40B6-B304-41E4A2EB96D5}" srcOrd="1" destOrd="0" parTransId="{8D0BE20C-6082-43FD-B132-5D8506C09D46}" sibTransId="{483D30B2-60CB-40BF-9850-F9BA5B7CFCC6}"/>
    <dgm:cxn modelId="{452C4F13-5E6D-4D71-9EF0-EA5C9248C762}" srcId="{BFC414E3-4E16-4E53-AA56-9D4D3B1361A8}" destId="{BDA62967-5C1A-42CE-842D-15E23CCEE9AE}" srcOrd="5" destOrd="0" parTransId="{34B59B88-A720-4808-88E8-19832FB6E840}" sibTransId="{D0E960C6-441D-4C57-981C-9A1D7ACD9CED}"/>
    <dgm:cxn modelId="{2A26D11F-AA2B-4258-B698-0E656C997A8A}" type="presOf" srcId="{02D12F10-2E3D-40B6-B304-41E4A2EB96D5}" destId="{46858922-0785-42AE-882B-8B77E65CF167}" srcOrd="0" destOrd="0" presId="urn:microsoft.com/office/officeart/2005/8/layout/vList2"/>
    <dgm:cxn modelId="{2E5ADE25-3BE7-432A-BAAC-A2FBD4767D58}" srcId="{BFC414E3-4E16-4E53-AA56-9D4D3B1361A8}" destId="{3B4043A8-681C-4D56-B688-5EF1B59E8E26}" srcOrd="4" destOrd="0" parTransId="{6CCE6E22-6568-4DD6-9372-B7147C3CACC0}" sibTransId="{CEF1863A-F893-48B1-9220-397D3DB84800}"/>
    <dgm:cxn modelId="{BE31AC34-33A4-4023-9F79-F3B93FA1A1DF}" type="presOf" srcId="{BDA62967-5C1A-42CE-842D-15E23CCEE9AE}" destId="{078F9F58-A885-4700-BCE7-4AB2F1088E37}" srcOrd="0" destOrd="0" presId="urn:microsoft.com/office/officeart/2005/8/layout/vList2"/>
    <dgm:cxn modelId="{F4FB8D39-FF08-4D3E-97BA-57A5EED50349}" srcId="{BFC414E3-4E16-4E53-AA56-9D4D3B1361A8}" destId="{DF6F769D-B736-49A7-A342-FDB9F3CCA6EB}" srcOrd="3" destOrd="0" parTransId="{FD82AF5E-0961-4241-B75E-7330E9840A90}" sibTransId="{EF0B592E-04B1-46E6-B1D5-4126F6B90E4A}"/>
    <dgm:cxn modelId="{609D0B55-A632-4607-8B73-0A91D9138505}" type="presOf" srcId="{6575D04E-B548-44FD-A531-E00020E228E8}" destId="{531BE39B-1E62-4034-A08A-0CF1590A1AE0}" srcOrd="0" destOrd="0" presId="urn:microsoft.com/office/officeart/2005/8/layout/vList2"/>
    <dgm:cxn modelId="{4106457F-B8C8-4436-9A9F-2E5EB5357AB8}" type="presOf" srcId="{0CB3E05D-17A1-4AD8-BC85-CCBABD95F947}" destId="{800BFC17-5046-475F-A119-E1D0DD01E3A2}" srcOrd="0" destOrd="0" presId="urn:microsoft.com/office/officeart/2005/8/layout/vList2"/>
    <dgm:cxn modelId="{C55AB684-6D27-4DA2-856C-E326A2BD2FC8}" srcId="{BFC414E3-4E16-4E53-AA56-9D4D3B1361A8}" destId="{6575D04E-B548-44FD-A531-E00020E228E8}" srcOrd="2" destOrd="0" parTransId="{DDB6AD2A-648E-4AC8-8A3B-4A30ECD517D8}" sibTransId="{E2EC0B4F-8F1A-47E1-885B-6CAE673EC357}"/>
    <dgm:cxn modelId="{F029D18B-2C60-4655-A884-603E704E34FA}" type="presOf" srcId="{3B4043A8-681C-4D56-B688-5EF1B59E8E26}" destId="{B4CD5FF5-1539-4DBB-B7E6-DC84F8E29882}" srcOrd="0" destOrd="0" presId="urn:microsoft.com/office/officeart/2005/8/layout/vList2"/>
    <dgm:cxn modelId="{1C1BC8BD-6158-405F-AC6E-B5799E223684}" srcId="{BFC414E3-4E16-4E53-AA56-9D4D3B1361A8}" destId="{241F38FE-20B3-4D58-BEE5-0493A9D872CD}" srcOrd="0" destOrd="0" parTransId="{83BDC66F-8A2C-4AFF-AA5A-06D4CD0BA9DF}" sibTransId="{E1CFA4E3-8088-45E8-BEA3-27FE81377BA3}"/>
    <dgm:cxn modelId="{83AFA4C7-A747-4E9C-B9BE-5FD5E6A84F9F}" type="presOf" srcId="{DF6F769D-B736-49A7-A342-FDB9F3CCA6EB}" destId="{894542FD-AA36-4267-9B6B-6AE567C9C31D}" srcOrd="0" destOrd="0" presId="urn:microsoft.com/office/officeart/2005/8/layout/vList2"/>
    <dgm:cxn modelId="{CA5DF8CB-C3BD-41CC-8479-35E61C157902}" srcId="{BFC414E3-4E16-4E53-AA56-9D4D3B1361A8}" destId="{0CB3E05D-17A1-4AD8-BC85-CCBABD95F947}" srcOrd="6" destOrd="0" parTransId="{518474BB-87D4-4C01-B923-95A3A2AD694D}" sibTransId="{BBF1A20E-B238-480D-B8B9-629E1587A167}"/>
    <dgm:cxn modelId="{1D751FE0-A0AC-4B50-93BB-EFBD6CD5B39B}" type="presOf" srcId="{241F38FE-20B3-4D58-BEE5-0493A9D872CD}" destId="{9112EB5B-B404-4377-9E78-C2DAA8A11361}" srcOrd="0" destOrd="0" presId="urn:microsoft.com/office/officeart/2005/8/layout/vList2"/>
    <dgm:cxn modelId="{6C6916E5-33E0-45FF-B04F-2B954948F750}" type="presOf" srcId="{BFC414E3-4E16-4E53-AA56-9D4D3B1361A8}" destId="{295B903E-056C-424F-96A5-40CD0489D284}" srcOrd="0" destOrd="0" presId="urn:microsoft.com/office/officeart/2005/8/layout/vList2"/>
    <dgm:cxn modelId="{3733B8C2-306D-47B3-82E3-B60E11C2681D}" type="presParOf" srcId="{295B903E-056C-424F-96A5-40CD0489D284}" destId="{9112EB5B-B404-4377-9E78-C2DAA8A11361}" srcOrd="0" destOrd="0" presId="urn:microsoft.com/office/officeart/2005/8/layout/vList2"/>
    <dgm:cxn modelId="{2603436B-6C99-4E9D-BABC-30D4980310A7}" type="presParOf" srcId="{295B903E-056C-424F-96A5-40CD0489D284}" destId="{B07816B9-D7F5-4100-B694-611657AA1943}" srcOrd="1" destOrd="0" presId="urn:microsoft.com/office/officeart/2005/8/layout/vList2"/>
    <dgm:cxn modelId="{D2C718FD-FC23-4843-B6FA-1BD5AD44195B}" type="presParOf" srcId="{295B903E-056C-424F-96A5-40CD0489D284}" destId="{46858922-0785-42AE-882B-8B77E65CF167}" srcOrd="2" destOrd="0" presId="urn:microsoft.com/office/officeart/2005/8/layout/vList2"/>
    <dgm:cxn modelId="{439DB902-A835-4213-9AE7-D3C86D125ED6}" type="presParOf" srcId="{295B903E-056C-424F-96A5-40CD0489D284}" destId="{9CC7785E-193D-454C-927B-04D43B521D95}" srcOrd="3" destOrd="0" presId="urn:microsoft.com/office/officeart/2005/8/layout/vList2"/>
    <dgm:cxn modelId="{EE90680B-031A-4064-9D51-7AFC4ED1F05A}" type="presParOf" srcId="{295B903E-056C-424F-96A5-40CD0489D284}" destId="{531BE39B-1E62-4034-A08A-0CF1590A1AE0}" srcOrd="4" destOrd="0" presId="urn:microsoft.com/office/officeart/2005/8/layout/vList2"/>
    <dgm:cxn modelId="{44100DBD-4011-49B2-97E2-07EFE0A8AE04}" type="presParOf" srcId="{295B903E-056C-424F-96A5-40CD0489D284}" destId="{CF15AA98-F1C3-4770-93C8-A735C21F1962}" srcOrd="5" destOrd="0" presId="urn:microsoft.com/office/officeart/2005/8/layout/vList2"/>
    <dgm:cxn modelId="{F2179627-9B2A-4B12-B927-DA80A0686AA7}" type="presParOf" srcId="{295B903E-056C-424F-96A5-40CD0489D284}" destId="{894542FD-AA36-4267-9B6B-6AE567C9C31D}" srcOrd="6" destOrd="0" presId="urn:microsoft.com/office/officeart/2005/8/layout/vList2"/>
    <dgm:cxn modelId="{15AE75D0-7111-404B-8E73-4F6757678C63}" type="presParOf" srcId="{295B903E-056C-424F-96A5-40CD0489D284}" destId="{617EB03A-20BC-4210-9BEB-038119A03011}" srcOrd="7" destOrd="0" presId="urn:microsoft.com/office/officeart/2005/8/layout/vList2"/>
    <dgm:cxn modelId="{919AF44E-881E-4B15-A336-0D576C6FFE65}" type="presParOf" srcId="{295B903E-056C-424F-96A5-40CD0489D284}" destId="{B4CD5FF5-1539-4DBB-B7E6-DC84F8E29882}" srcOrd="8" destOrd="0" presId="urn:microsoft.com/office/officeart/2005/8/layout/vList2"/>
    <dgm:cxn modelId="{B96C6496-B015-4149-A4FB-A682640582AD}" type="presParOf" srcId="{295B903E-056C-424F-96A5-40CD0489D284}" destId="{FDC3D30A-CD06-4E80-85CA-E0E99A43B3B1}" srcOrd="9" destOrd="0" presId="urn:microsoft.com/office/officeart/2005/8/layout/vList2"/>
    <dgm:cxn modelId="{91B985A1-5904-451C-9938-85D0F0A5FE3B}" type="presParOf" srcId="{295B903E-056C-424F-96A5-40CD0489D284}" destId="{078F9F58-A885-4700-BCE7-4AB2F1088E37}" srcOrd="10" destOrd="0" presId="urn:microsoft.com/office/officeart/2005/8/layout/vList2"/>
    <dgm:cxn modelId="{9CC64BB7-EB38-4F69-A449-D29E0B6D5B0C}" type="presParOf" srcId="{295B903E-056C-424F-96A5-40CD0489D284}" destId="{0A0C3B82-6BEE-4C6D-9584-5A8AD6233F89}" srcOrd="11" destOrd="0" presId="urn:microsoft.com/office/officeart/2005/8/layout/vList2"/>
    <dgm:cxn modelId="{B24BE233-F16D-4C9A-B712-590156F275A5}" type="presParOf" srcId="{295B903E-056C-424F-96A5-40CD0489D284}" destId="{800BFC17-5046-475F-A119-E1D0DD01E3A2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6945645-F7D4-45C1-A3D8-8B1EC35C5269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B22F924A-7067-415A-A5C5-47675E724B7B}">
      <dgm:prSet/>
      <dgm:spPr/>
      <dgm:t>
        <a:bodyPr/>
        <a:lstStyle/>
        <a:p>
          <a:r>
            <a:rPr lang="en-US"/>
            <a:t>mc::vector:</a:t>
          </a:r>
        </a:p>
      </dgm:t>
    </dgm:pt>
    <dgm:pt modelId="{834CF539-B385-4E97-87F7-EE81ED0B03EF}" type="parTrans" cxnId="{87E31D25-F8C0-49B6-8D0C-4AEB93CE2BC9}">
      <dgm:prSet/>
      <dgm:spPr/>
      <dgm:t>
        <a:bodyPr/>
        <a:lstStyle/>
        <a:p>
          <a:endParaRPr lang="en-US"/>
        </a:p>
      </dgm:t>
    </dgm:pt>
    <dgm:pt modelId="{B89BCEF9-42C1-4EB2-946D-FAA1DCCD2B35}" type="sibTrans" cxnId="{87E31D25-F8C0-49B6-8D0C-4AEB93CE2BC9}">
      <dgm:prSet/>
      <dgm:spPr/>
      <dgm:t>
        <a:bodyPr/>
        <a:lstStyle/>
        <a:p>
          <a:endParaRPr lang="en-US"/>
        </a:p>
      </dgm:t>
    </dgm:pt>
    <dgm:pt modelId="{F43B800E-9358-4326-82C9-24B9F4ECD35D}">
      <dgm:prSet/>
      <dgm:spPr/>
      <dgm:t>
        <a:bodyPr/>
        <a:lstStyle/>
        <a:p>
          <a:r>
            <a:rPr lang="en-US"/>
            <a:t>begin() and end() for std algorithm compatibility</a:t>
          </a:r>
        </a:p>
      </dgm:t>
    </dgm:pt>
    <dgm:pt modelId="{B4A016CE-3FB0-48DF-AF6E-0BBEFF473803}" type="parTrans" cxnId="{E8FC3EE9-A337-4EF9-AAF7-A74A21468F36}">
      <dgm:prSet/>
      <dgm:spPr/>
      <dgm:t>
        <a:bodyPr/>
        <a:lstStyle/>
        <a:p>
          <a:endParaRPr lang="en-US"/>
        </a:p>
      </dgm:t>
    </dgm:pt>
    <dgm:pt modelId="{2CAB2F36-F5AF-4C51-9CA2-B074340DDD8D}" type="sibTrans" cxnId="{E8FC3EE9-A337-4EF9-AAF7-A74A21468F36}">
      <dgm:prSet/>
      <dgm:spPr/>
      <dgm:t>
        <a:bodyPr/>
        <a:lstStyle/>
        <a:p>
          <a:endParaRPr lang="en-US"/>
        </a:p>
      </dgm:t>
    </dgm:pt>
    <dgm:pt modelId="{C534334D-6F1B-4D6C-8EFA-F6C48704DBF7}">
      <dgm:prSet/>
      <dgm:spPr/>
      <dgm:t>
        <a:bodyPr/>
        <a:lstStyle/>
        <a:p>
          <a:r>
            <a:rPr lang="en-US"/>
            <a:t>sort() as a built-in function</a:t>
          </a:r>
        </a:p>
      </dgm:t>
    </dgm:pt>
    <dgm:pt modelId="{89B65F58-5A7F-4EE9-A9CA-770D93FF3047}" type="parTrans" cxnId="{BD7E3320-4C0D-4522-ADDC-61E76E309150}">
      <dgm:prSet/>
      <dgm:spPr/>
      <dgm:t>
        <a:bodyPr/>
        <a:lstStyle/>
        <a:p>
          <a:endParaRPr lang="en-US"/>
        </a:p>
      </dgm:t>
    </dgm:pt>
    <dgm:pt modelId="{940225ED-668A-417A-B38A-31CA3BC881C6}" type="sibTrans" cxnId="{BD7E3320-4C0D-4522-ADDC-61E76E309150}">
      <dgm:prSet/>
      <dgm:spPr/>
      <dgm:t>
        <a:bodyPr/>
        <a:lstStyle/>
        <a:p>
          <a:endParaRPr lang="en-US"/>
        </a:p>
      </dgm:t>
    </dgm:pt>
    <dgm:pt modelId="{8A94C0E1-465F-42A1-B416-A001E794414D}">
      <dgm:prSet/>
      <dgm:spPr/>
      <dgm:t>
        <a:bodyPr/>
        <a:lstStyle/>
        <a:p>
          <a:r>
            <a:rPr lang="en-US"/>
            <a:t>print() and operator&lt;&lt; for debugging</a:t>
          </a:r>
        </a:p>
      </dgm:t>
    </dgm:pt>
    <dgm:pt modelId="{4EC55F82-A148-4506-B683-FF2BC28711BD}" type="parTrans" cxnId="{D32171D9-97B9-4E8A-A415-B658BAACC27F}">
      <dgm:prSet/>
      <dgm:spPr/>
      <dgm:t>
        <a:bodyPr/>
        <a:lstStyle/>
        <a:p>
          <a:endParaRPr lang="en-US"/>
        </a:p>
      </dgm:t>
    </dgm:pt>
    <dgm:pt modelId="{AC0CE07B-38BC-40F4-A18C-B343BF57B0AD}" type="sibTrans" cxnId="{D32171D9-97B9-4E8A-A415-B658BAACC27F}">
      <dgm:prSet/>
      <dgm:spPr/>
      <dgm:t>
        <a:bodyPr/>
        <a:lstStyle/>
        <a:p>
          <a:endParaRPr lang="en-US"/>
        </a:p>
      </dgm:t>
    </dgm:pt>
    <dgm:pt modelId="{D1236425-CE25-4C26-8E4D-AD454A2E5995}">
      <dgm:prSet/>
      <dgm:spPr/>
      <dgm:t>
        <a:bodyPr/>
        <a:lstStyle/>
        <a:p>
          <a:r>
            <a:rPr lang="en-US"/>
            <a:t>most things you might use an std::vector for</a:t>
          </a:r>
        </a:p>
      </dgm:t>
    </dgm:pt>
    <dgm:pt modelId="{D0017862-4088-41D8-B136-14234E11C11C}" type="parTrans" cxnId="{086EFD63-21D0-45FE-BE40-B0C031B12841}">
      <dgm:prSet/>
      <dgm:spPr/>
      <dgm:t>
        <a:bodyPr/>
        <a:lstStyle/>
        <a:p>
          <a:endParaRPr lang="en-US"/>
        </a:p>
      </dgm:t>
    </dgm:pt>
    <dgm:pt modelId="{CAF0BE28-E98A-4EAA-82D5-9C4355E6D170}" type="sibTrans" cxnId="{086EFD63-21D0-45FE-BE40-B0C031B12841}">
      <dgm:prSet/>
      <dgm:spPr/>
      <dgm:t>
        <a:bodyPr/>
        <a:lstStyle/>
        <a:p>
          <a:endParaRPr lang="en-US"/>
        </a:p>
      </dgm:t>
    </dgm:pt>
    <dgm:pt modelId="{86FA8626-0E1B-4E83-94A5-085ABEC7E49E}">
      <dgm:prSet/>
      <dgm:spPr/>
      <dgm:t>
        <a:bodyPr/>
        <a:lstStyle/>
        <a:p>
          <a:r>
            <a:rPr lang="en-US"/>
            <a:t>mc::pair:</a:t>
          </a:r>
        </a:p>
      </dgm:t>
    </dgm:pt>
    <dgm:pt modelId="{4044A41B-6E0A-4791-B6B4-1AC0034DAEAC}" type="parTrans" cxnId="{75BAAAF0-100B-47F1-9C55-71F401C7C198}">
      <dgm:prSet/>
      <dgm:spPr/>
      <dgm:t>
        <a:bodyPr/>
        <a:lstStyle/>
        <a:p>
          <a:endParaRPr lang="en-US"/>
        </a:p>
      </dgm:t>
    </dgm:pt>
    <dgm:pt modelId="{ED3E8BB5-72B1-4F57-9152-705C6DEE9643}" type="sibTrans" cxnId="{75BAAAF0-100B-47F1-9C55-71F401C7C198}">
      <dgm:prSet/>
      <dgm:spPr/>
      <dgm:t>
        <a:bodyPr/>
        <a:lstStyle/>
        <a:p>
          <a:endParaRPr lang="en-US"/>
        </a:p>
      </dgm:t>
    </dgm:pt>
    <dgm:pt modelId="{5EF61353-26F4-45E1-880B-FBA3C23644D7}">
      <dgm:prSet/>
      <dgm:spPr/>
      <dgm:t>
        <a:bodyPr/>
        <a:lstStyle/>
        <a:p>
          <a:r>
            <a:rPr lang="en-US"/>
            <a:t>I think everything defined in the standard?</a:t>
          </a:r>
        </a:p>
      </dgm:t>
    </dgm:pt>
    <dgm:pt modelId="{3FF7B9DA-A3D1-4E4C-9746-DF9F13589B83}" type="parTrans" cxnId="{195A1373-B4F1-4C35-8123-6A77719A07C2}">
      <dgm:prSet/>
      <dgm:spPr/>
      <dgm:t>
        <a:bodyPr/>
        <a:lstStyle/>
        <a:p>
          <a:endParaRPr lang="en-US"/>
        </a:p>
      </dgm:t>
    </dgm:pt>
    <dgm:pt modelId="{01C9460A-9FA3-45F1-8667-5593E051E5F3}" type="sibTrans" cxnId="{195A1373-B4F1-4C35-8123-6A77719A07C2}">
      <dgm:prSet/>
      <dgm:spPr/>
      <dgm:t>
        <a:bodyPr/>
        <a:lstStyle/>
        <a:p>
          <a:endParaRPr lang="en-US"/>
        </a:p>
      </dgm:t>
    </dgm:pt>
    <dgm:pt modelId="{6440ED75-D586-41E8-A22E-2C44AD581763}">
      <dgm:prSet/>
      <dgm:spPr/>
      <dgm:t>
        <a:bodyPr/>
        <a:lstStyle/>
        <a:p>
          <a:r>
            <a:rPr lang="en-US"/>
            <a:t>mc::map:</a:t>
          </a:r>
        </a:p>
      </dgm:t>
    </dgm:pt>
    <dgm:pt modelId="{910967D5-873F-4D62-882D-2F88608A6B6B}" type="parTrans" cxnId="{41904723-8699-4B47-9908-CA94EA96CA8A}">
      <dgm:prSet/>
      <dgm:spPr/>
      <dgm:t>
        <a:bodyPr/>
        <a:lstStyle/>
        <a:p>
          <a:endParaRPr lang="en-US"/>
        </a:p>
      </dgm:t>
    </dgm:pt>
    <dgm:pt modelId="{5D336EBE-ED43-4A75-99BD-8EFB88219229}" type="sibTrans" cxnId="{41904723-8699-4B47-9908-CA94EA96CA8A}">
      <dgm:prSet/>
      <dgm:spPr/>
      <dgm:t>
        <a:bodyPr/>
        <a:lstStyle/>
        <a:p>
          <a:endParaRPr lang="en-US"/>
        </a:p>
      </dgm:t>
    </dgm:pt>
    <dgm:pt modelId="{A69AC5C0-A2B5-41B7-83C6-25D89014F875}">
      <dgm:prSet/>
      <dgm:spPr/>
      <dgm:t>
        <a:bodyPr/>
        <a:lstStyle/>
        <a:p>
          <a:r>
            <a:rPr lang="en-US"/>
            <a:t>Storage datatype is mc::vector instead of Red-Black Tree (would be out of scope for this topic)</a:t>
          </a:r>
        </a:p>
      </dgm:t>
    </dgm:pt>
    <dgm:pt modelId="{97D8C657-C0FC-4928-8ADA-586B19F4A1EF}" type="parTrans" cxnId="{0134BB46-6C79-4AD5-8E4D-510B7B2ACA7B}">
      <dgm:prSet/>
      <dgm:spPr/>
      <dgm:t>
        <a:bodyPr/>
        <a:lstStyle/>
        <a:p>
          <a:endParaRPr lang="en-US"/>
        </a:p>
      </dgm:t>
    </dgm:pt>
    <dgm:pt modelId="{735E10B7-7BC4-45FA-9C08-A0A42AB8293C}" type="sibTrans" cxnId="{0134BB46-6C79-4AD5-8E4D-510B7B2ACA7B}">
      <dgm:prSet/>
      <dgm:spPr/>
      <dgm:t>
        <a:bodyPr/>
        <a:lstStyle/>
        <a:p>
          <a:endParaRPr lang="en-US"/>
        </a:p>
      </dgm:t>
    </dgm:pt>
    <dgm:pt modelId="{7FD021F6-6D23-4F8F-B83B-025C6F3C7675}">
      <dgm:prSet/>
      <dgm:spPr/>
      <dgm:t>
        <a:bodyPr/>
        <a:lstStyle/>
        <a:p>
          <a:r>
            <a:rPr lang="en-US"/>
            <a:t>Implementation based on mc::vector</a:t>
          </a:r>
        </a:p>
      </dgm:t>
    </dgm:pt>
    <dgm:pt modelId="{97B9F53C-B797-4AF7-A933-482358EC180B}" type="parTrans" cxnId="{C74E160D-5EFE-4289-925F-7CABA59EDE85}">
      <dgm:prSet/>
      <dgm:spPr/>
      <dgm:t>
        <a:bodyPr/>
        <a:lstStyle/>
        <a:p>
          <a:endParaRPr lang="en-US"/>
        </a:p>
      </dgm:t>
    </dgm:pt>
    <dgm:pt modelId="{06E94084-3948-40EC-ACB7-03B1B2243C04}" type="sibTrans" cxnId="{C74E160D-5EFE-4289-925F-7CABA59EDE85}">
      <dgm:prSet/>
      <dgm:spPr/>
      <dgm:t>
        <a:bodyPr/>
        <a:lstStyle/>
        <a:p>
          <a:endParaRPr lang="en-US"/>
        </a:p>
      </dgm:t>
    </dgm:pt>
    <dgm:pt modelId="{E40B128F-16C3-4328-8BDC-2DA7F20E1586}" type="pres">
      <dgm:prSet presAssocID="{26945645-F7D4-45C1-A3D8-8B1EC35C5269}" presName="linear" presStyleCnt="0">
        <dgm:presLayoutVars>
          <dgm:dir/>
          <dgm:animLvl val="lvl"/>
          <dgm:resizeHandles val="exact"/>
        </dgm:presLayoutVars>
      </dgm:prSet>
      <dgm:spPr/>
    </dgm:pt>
    <dgm:pt modelId="{F22309ED-A299-48D8-A4A4-9A59E36654C3}" type="pres">
      <dgm:prSet presAssocID="{B22F924A-7067-415A-A5C5-47675E724B7B}" presName="parentLin" presStyleCnt="0"/>
      <dgm:spPr/>
    </dgm:pt>
    <dgm:pt modelId="{349C7C78-31EB-4869-BC9C-D60DAEF087D1}" type="pres">
      <dgm:prSet presAssocID="{B22F924A-7067-415A-A5C5-47675E724B7B}" presName="parentLeftMargin" presStyleLbl="node1" presStyleIdx="0" presStyleCnt="3"/>
      <dgm:spPr/>
    </dgm:pt>
    <dgm:pt modelId="{B630A399-A829-47FD-8E19-FD326AEA7DA4}" type="pres">
      <dgm:prSet presAssocID="{B22F924A-7067-415A-A5C5-47675E724B7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4295A9A-482A-4EC3-88E8-5B6A2184FF0E}" type="pres">
      <dgm:prSet presAssocID="{B22F924A-7067-415A-A5C5-47675E724B7B}" presName="negativeSpace" presStyleCnt="0"/>
      <dgm:spPr/>
    </dgm:pt>
    <dgm:pt modelId="{813F495B-11E4-44DB-897A-3C587D7A411E}" type="pres">
      <dgm:prSet presAssocID="{B22F924A-7067-415A-A5C5-47675E724B7B}" presName="childText" presStyleLbl="conFgAcc1" presStyleIdx="0" presStyleCnt="3">
        <dgm:presLayoutVars>
          <dgm:bulletEnabled val="1"/>
        </dgm:presLayoutVars>
      </dgm:prSet>
      <dgm:spPr/>
    </dgm:pt>
    <dgm:pt modelId="{8CEE0D90-4D5F-420F-86EF-82424E63E756}" type="pres">
      <dgm:prSet presAssocID="{B89BCEF9-42C1-4EB2-946D-FAA1DCCD2B35}" presName="spaceBetweenRectangles" presStyleCnt="0"/>
      <dgm:spPr/>
    </dgm:pt>
    <dgm:pt modelId="{95597411-5199-471A-851A-37A248C42210}" type="pres">
      <dgm:prSet presAssocID="{86FA8626-0E1B-4E83-94A5-085ABEC7E49E}" presName="parentLin" presStyleCnt="0"/>
      <dgm:spPr/>
    </dgm:pt>
    <dgm:pt modelId="{142207BD-4DB0-4B79-A63D-41FDB929781C}" type="pres">
      <dgm:prSet presAssocID="{86FA8626-0E1B-4E83-94A5-085ABEC7E49E}" presName="parentLeftMargin" presStyleLbl="node1" presStyleIdx="0" presStyleCnt="3"/>
      <dgm:spPr/>
    </dgm:pt>
    <dgm:pt modelId="{65B348E1-9887-4A91-9377-743EC366BA12}" type="pres">
      <dgm:prSet presAssocID="{86FA8626-0E1B-4E83-94A5-085ABEC7E49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664790F-DED5-4DAC-947F-446E42CDDABD}" type="pres">
      <dgm:prSet presAssocID="{86FA8626-0E1B-4E83-94A5-085ABEC7E49E}" presName="negativeSpace" presStyleCnt="0"/>
      <dgm:spPr/>
    </dgm:pt>
    <dgm:pt modelId="{500FED4D-FF5F-414B-BBA8-A0FF11151194}" type="pres">
      <dgm:prSet presAssocID="{86FA8626-0E1B-4E83-94A5-085ABEC7E49E}" presName="childText" presStyleLbl="conFgAcc1" presStyleIdx="1" presStyleCnt="3">
        <dgm:presLayoutVars>
          <dgm:bulletEnabled val="1"/>
        </dgm:presLayoutVars>
      </dgm:prSet>
      <dgm:spPr/>
    </dgm:pt>
    <dgm:pt modelId="{A9C4C8EE-3B01-4DBE-B138-FA2540EA4AC8}" type="pres">
      <dgm:prSet presAssocID="{ED3E8BB5-72B1-4F57-9152-705C6DEE9643}" presName="spaceBetweenRectangles" presStyleCnt="0"/>
      <dgm:spPr/>
    </dgm:pt>
    <dgm:pt modelId="{D752D208-179E-406D-A5F6-7B4626F7EBB0}" type="pres">
      <dgm:prSet presAssocID="{6440ED75-D586-41E8-A22E-2C44AD581763}" presName="parentLin" presStyleCnt="0"/>
      <dgm:spPr/>
    </dgm:pt>
    <dgm:pt modelId="{45DDA97A-721A-4D68-88F8-23292922C8A9}" type="pres">
      <dgm:prSet presAssocID="{6440ED75-D586-41E8-A22E-2C44AD581763}" presName="parentLeftMargin" presStyleLbl="node1" presStyleIdx="1" presStyleCnt="3"/>
      <dgm:spPr/>
    </dgm:pt>
    <dgm:pt modelId="{148457F1-1949-4862-BB76-E3764186CBEB}" type="pres">
      <dgm:prSet presAssocID="{6440ED75-D586-41E8-A22E-2C44AD58176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A8F0858-4DB8-4E48-B75F-D50BDF4C5555}" type="pres">
      <dgm:prSet presAssocID="{6440ED75-D586-41E8-A22E-2C44AD581763}" presName="negativeSpace" presStyleCnt="0"/>
      <dgm:spPr/>
    </dgm:pt>
    <dgm:pt modelId="{3824476F-8B60-4768-A32A-7D8E8969A233}" type="pres">
      <dgm:prSet presAssocID="{6440ED75-D586-41E8-A22E-2C44AD58176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9C912502-A05D-476B-9991-3157E391E673}" type="presOf" srcId="{B22F924A-7067-415A-A5C5-47675E724B7B}" destId="{B630A399-A829-47FD-8E19-FD326AEA7DA4}" srcOrd="1" destOrd="0" presId="urn:microsoft.com/office/officeart/2005/8/layout/list1"/>
    <dgm:cxn modelId="{C74E160D-5EFE-4289-925F-7CABA59EDE85}" srcId="{6440ED75-D586-41E8-A22E-2C44AD581763}" destId="{7FD021F6-6D23-4F8F-B83B-025C6F3C7675}" srcOrd="1" destOrd="0" parTransId="{97B9F53C-B797-4AF7-A933-482358EC180B}" sibTransId="{06E94084-3948-40EC-ACB7-03B1B2243C04}"/>
    <dgm:cxn modelId="{BD7E3320-4C0D-4522-ADDC-61E76E309150}" srcId="{B22F924A-7067-415A-A5C5-47675E724B7B}" destId="{C534334D-6F1B-4D6C-8EFA-F6C48704DBF7}" srcOrd="1" destOrd="0" parTransId="{89B65F58-5A7F-4EE9-A9CA-770D93FF3047}" sibTransId="{940225ED-668A-417A-B38A-31CA3BC881C6}"/>
    <dgm:cxn modelId="{41904723-8699-4B47-9908-CA94EA96CA8A}" srcId="{26945645-F7D4-45C1-A3D8-8B1EC35C5269}" destId="{6440ED75-D586-41E8-A22E-2C44AD581763}" srcOrd="2" destOrd="0" parTransId="{910967D5-873F-4D62-882D-2F88608A6B6B}" sibTransId="{5D336EBE-ED43-4A75-99BD-8EFB88219229}"/>
    <dgm:cxn modelId="{87E31D25-F8C0-49B6-8D0C-4AEB93CE2BC9}" srcId="{26945645-F7D4-45C1-A3D8-8B1EC35C5269}" destId="{B22F924A-7067-415A-A5C5-47675E724B7B}" srcOrd="0" destOrd="0" parTransId="{834CF539-B385-4E97-87F7-EE81ED0B03EF}" sibTransId="{B89BCEF9-42C1-4EB2-946D-FAA1DCCD2B35}"/>
    <dgm:cxn modelId="{A43D6027-39CC-47F7-B1EB-FD72F28F3989}" type="presOf" srcId="{26945645-F7D4-45C1-A3D8-8B1EC35C5269}" destId="{E40B128F-16C3-4328-8BDC-2DA7F20E1586}" srcOrd="0" destOrd="0" presId="urn:microsoft.com/office/officeart/2005/8/layout/list1"/>
    <dgm:cxn modelId="{240C863B-5FC8-4F49-BBF6-2E1130D7DECA}" type="presOf" srcId="{B22F924A-7067-415A-A5C5-47675E724B7B}" destId="{349C7C78-31EB-4869-BC9C-D60DAEF087D1}" srcOrd="0" destOrd="0" presId="urn:microsoft.com/office/officeart/2005/8/layout/list1"/>
    <dgm:cxn modelId="{F79A4A5B-A685-4FCB-AC69-904A214AE88C}" type="presOf" srcId="{7FD021F6-6D23-4F8F-B83B-025C6F3C7675}" destId="{3824476F-8B60-4768-A32A-7D8E8969A233}" srcOrd="0" destOrd="1" presId="urn:microsoft.com/office/officeart/2005/8/layout/list1"/>
    <dgm:cxn modelId="{D679AA5B-17D0-41C7-8655-450A03C788AC}" type="presOf" srcId="{6440ED75-D586-41E8-A22E-2C44AD581763}" destId="{45DDA97A-721A-4D68-88F8-23292922C8A9}" srcOrd="0" destOrd="0" presId="urn:microsoft.com/office/officeart/2005/8/layout/list1"/>
    <dgm:cxn modelId="{1FFFD35C-FB32-42BA-8428-CFF63D0141DC}" type="presOf" srcId="{A69AC5C0-A2B5-41B7-83C6-25D89014F875}" destId="{3824476F-8B60-4768-A32A-7D8E8969A233}" srcOrd="0" destOrd="0" presId="urn:microsoft.com/office/officeart/2005/8/layout/list1"/>
    <dgm:cxn modelId="{086EFD63-21D0-45FE-BE40-B0C031B12841}" srcId="{B22F924A-7067-415A-A5C5-47675E724B7B}" destId="{D1236425-CE25-4C26-8E4D-AD454A2E5995}" srcOrd="3" destOrd="0" parTransId="{D0017862-4088-41D8-B136-14234E11C11C}" sibTransId="{CAF0BE28-E98A-4EAA-82D5-9C4355E6D170}"/>
    <dgm:cxn modelId="{0134BB46-6C79-4AD5-8E4D-510B7B2ACA7B}" srcId="{6440ED75-D586-41E8-A22E-2C44AD581763}" destId="{A69AC5C0-A2B5-41B7-83C6-25D89014F875}" srcOrd="0" destOrd="0" parTransId="{97D8C657-C0FC-4928-8ADA-586B19F4A1EF}" sibTransId="{735E10B7-7BC4-45FA-9C08-A0A42AB8293C}"/>
    <dgm:cxn modelId="{195A1373-B4F1-4C35-8123-6A77719A07C2}" srcId="{86FA8626-0E1B-4E83-94A5-085ABEC7E49E}" destId="{5EF61353-26F4-45E1-880B-FBA3C23644D7}" srcOrd="0" destOrd="0" parTransId="{3FF7B9DA-A3D1-4E4C-9746-DF9F13589B83}" sibTransId="{01C9460A-9FA3-45F1-8667-5593E051E5F3}"/>
    <dgm:cxn modelId="{94E86973-DE11-4F07-A005-F1BFF62CDC32}" type="presOf" srcId="{8A94C0E1-465F-42A1-B416-A001E794414D}" destId="{813F495B-11E4-44DB-897A-3C587D7A411E}" srcOrd="0" destOrd="2" presId="urn:microsoft.com/office/officeart/2005/8/layout/list1"/>
    <dgm:cxn modelId="{341A1876-B94A-412F-94F1-F9CFFA619995}" type="presOf" srcId="{C534334D-6F1B-4D6C-8EFA-F6C48704DBF7}" destId="{813F495B-11E4-44DB-897A-3C587D7A411E}" srcOrd="0" destOrd="1" presId="urn:microsoft.com/office/officeart/2005/8/layout/list1"/>
    <dgm:cxn modelId="{05093A95-AABB-4A5F-89BE-C5FEF982D745}" type="presOf" srcId="{6440ED75-D586-41E8-A22E-2C44AD581763}" destId="{148457F1-1949-4862-BB76-E3764186CBEB}" srcOrd="1" destOrd="0" presId="urn:microsoft.com/office/officeart/2005/8/layout/list1"/>
    <dgm:cxn modelId="{DC2616C6-294A-44B6-8FBF-1B2D13BA204C}" type="presOf" srcId="{F43B800E-9358-4326-82C9-24B9F4ECD35D}" destId="{813F495B-11E4-44DB-897A-3C587D7A411E}" srcOrd="0" destOrd="0" presId="urn:microsoft.com/office/officeart/2005/8/layout/list1"/>
    <dgm:cxn modelId="{43AD2EC7-0988-4B1E-90A4-229D76D9522F}" type="presOf" srcId="{5EF61353-26F4-45E1-880B-FBA3C23644D7}" destId="{500FED4D-FF5F-414B-BBA8-A0FF11151194}" srcOrd="0" destOrd="0" presId="urn:microsoft.com/office/officeart/2005/8/layout/list1"/>
    <dgm:cxn modelId="{B517DDC8-9934-41CA-9066-4E96D36BBF44}" type="presOf" srcId="{D1236425-CE25-4C26-8E4D-AD454A2E5995}" destId="{813F495B-11E4-44DB-897A-3C587D7A411E}" srcOrd="0" destOrd="3" presId="urn:microsoft.com/office/officeart/2005/8/layout/list1"/>
    <dgm:cxn modelId="{7E58ABD7-AE41-4CD7-BE7C-9FF205CF481E}" type="presOf" srcId="{86FA8626-0E1B-4E83-94A5-085ABEC7E49E}" destId="{65B348E1-9887-4A91-9377-743EC366BA12}" srcOrd="1" destOrd="0" presId="urn:microsoft.com/office/officeart/2005/8/layout/list1"/>
    <dgm:cxn modelId="{D32171D9-97B9-4E8A-A415-B658BAACC27F}" srcId="{B22F924A-7067-415A-A5C5-47675E724B7B}" destId="{8A94C0E1-465F-42A1-B416-A001E794414D}" srcOrd="2" destOrd="0" parTransId="{4EC55F82-A148-4506-B683-FF2BC28711BD}" sibTransId="{AC0CE07B-38BC-40F4-A18C-B343BF57B0AD}"/>
    <dgm:cxn modelId="{7144C1DB-7C97-4B25-87F7-0DA8AF7D80C3}" type="presOf" srcId="{86FA8626-0E1B-4E83-94A5-085ABEC7E49E}" destId="{142207BD-4DB0-4B79-A63D-41FDB929781C}" srcOrd="0" destOrd="0" presId="urn:microsoft.com/office/officeart/2005/8/layout/list1"/>
    <dgm:cxn modelId="{E8FC3EE9-A337-4EF9-AAF7-A74A21468F36}" srcId="{B22F924A-7067-415A-A5C5-47675E724B7B}" destId="{F43B800E-9358-4326-82C9-24B9F4ECD35D}" srcOrd="0" destOrd="0" parTransId="{B4A016CE-3FB0-48DF-AF6E-0BBEFF473803}" sibTransId="{2CAB2F36-F5AF-4C51-9CA2-B074340DDD8D}"/>
    <dgm:cxn modelId="{75BAAAF0-100B-47F1-9C55-71F401C7C198}" srcId="{26945645-F7D4-45C1-A3D8-8B1EC35C5269}" destId="{86FA8626-0E1B-4E83-94A5-085ABEC7E49E}" srcOrd="1" destOrd="0" parTransId="{4044A41B-6E0A-4791-B6B4-1AC0034DAEAC}" sibTransId="{ED3E8BB5-72B1-4F57-9152-705C6DEE9643}"/>
    <dgm:cxn modelId="{5CD537EF-75E9-4DBF-B515-2FECAB7B3556}" type="presParOf" srcId="{E40B128F-16C3-4328-8BDC-2DA7F20E1586}" destId="{F22309ED-A299-48D8-A4A4-9A59E36654C3}" srcOrd="0" destOrd="0" presId="urn:microsoft.com/office/officeart/2005/8/layout/list1"/>
    <dgm:cxn modelId="{11AC2D68-9595-4616-BFB3-8C661EA5541F}" type="presParOf" srcId="{F22309ED-A299-48D8-A4A4-9A59E36654C3}" destId="{349C7C78-31EB-4869-BC9C-D60DAEF087D1}" srcOrd="0" destOrd="0" presId="urn:microsoft.com/office/officeart/2005/8/layout/list1"/>
    <dgm:cxn modelId="{49939A24-2087-4619-8A89-824647C37C02}" type="presParOf" srcId="{F22309ED-A299-48D8-A4A4-9A59E36654C3}" destId="{B630A399-A829-47FD-8E19-FD326AEA7DA4}" srcOrd="1" destOrd="0" presId="urn:microsoft.com/office/officeart/2005/8/layout/list1"/>
    <dgm:cxn modelId="{07E310C3-6C97-4A82-B415-E6A83D6EED73}" type="presParOf" srcId="{E40B128F-16C3-4328-8BDC-2DA7F20E1586}" destId="{14295A9A-482A-4EC3-88E8-5B6A2184FF0E}" srcOrd="1" destOrd="0" presId="urn:microsoft.com/office/officeart/2005/8/layout/list1"/>
    <dgm:cxn modelId="{8E57D660-2530-4156-8B3D-10B5C8553F51}" type="presParOf" srcId="{E40B128F-16C3-4328-8BDC-2DA7F20E1586}" destId="{813F495B-11E4-44DB-897A-3C587D7A411E}" srcOrd="2" destOrd="0" presId="urn:microsoft.com/office/officeart/2005/8/layout/list1"/>
    <dgm:cxn modelId="{952591AD-2617-477E-84CF-29A0062EA08F}" type="presParOf" srcId="{E40B128F-16C3-4328-8BDC-2DA7F20E1586}" destId="{8CEE0D90-4D5F-420F-86EF-82424E63E756}" srcOrd="3" destOrd="0" presId="urn:microsoft.com/office/officeart/2005/8/layout/list1"/>
    <dgm:cxn modelId="{33E3F3B2-3E8E-4B11-8309-136336C72B34}" type="presParOf" srcId="{E40B128F-16C3-4328-8BDC-2DA7F20E1586}" destId="{95597411-5199-471A-851A-37A248C42210}" srcOrd="4" destOrd="0" presId="urn:microsoft.com/office/officeart/2005/8/layout/list1"/>
    <dgm:cxn modelId="{147102F8-0AC0-4809-BCF3-E5F4B8AA0021}" type="presParOf" srcId="{95597411-5199-471A-851A-37A248C42210}" destId="{142207BD-4DB0-4B79-A63D-41FDB929781C}" srcOrd="0" destOrd="0" presId="urn:microsoft.com/office/officeart/2005/8/layout/list1"/>
    <dgm:cxn modelId="{5B455642-DFB3-4C5C-8F39-BA9080E15472}" type="presParOf" srcId="{95597411-5199-471A-851A-37A248C42210}" destId="{65B348E1-9887-4A91-9377-743EC366BA12}" srcOrd="1" destOrd="0" presId="urn:microsoft.com/office/officeart/2005/8/layout/list1"/>
    <dgm:cxn modelId="{97AB6D84-1BE4-4722-B935-948B0B651F1A}" type="presParOf" srcId="{E40B128F-16C3-4328-8BDC-2DA7F20E1586}" destId="{B664790F-DED5-4DAC-947F-446E42CDDABD}" srcOrd="5" destOrd="0" presId="urn:microsoft.com/office/officeart/2005/8/layout/list1"/>
    <dgm:cxn modelId="{0F67AF3A-3355-4972-BBB8-9D56837D076B}" type="presParOf" srcId="{E40B128F-16C3-4328-8BDC-2DA7F20E1586}" destId="{500FED4D-FF5F-414B-BBA8-A0FF11151194}" srcOrd="6" destOrd="0" presId="urn:microsoft.com/office/officeart/2005/8/layout/list1"/>
    <dgm:cxn modelId="{D5345874-807B-4730-BC23-4F9B4DE0B2EF}" type="presParOf" srcId="{E40B128F-16C3-4328-8BDC-2DA7F20E1586}" destId="{A9C4C8EE-3B01-4DBE-B138-FA2540EA4AC8}" srcOrd="7" destOrd="0" presId="urn:microsoft.com/office/officeart/2005/8/layout/list1"/>
    <dgm:cxn modelId="{E6EA2E88-8CED-455D-B74D-19E902AA906B}" type="presParOf" srcId="{E40B128F-16C3-4328-8BDC-2DA7F20E1586}" destId="{D752D208-179E-406D-A5F6-7B4626F7EBB0}" srcOrd="8" destOrd="0" presId="urn:microsoft.com/office/officeart/2005/8/layout/list1"/>
    <dgm:cxn modelId="{77C62561-48D9-45E7-A2CC-B88FBE014C1E}" type="presParOf" srcId="{D752D208-179E-406D-A5F6-7B4626F7EBB0}" destId="{45DDA97A-721A-4D68-88F8-23292922C8A9}" srcOrd="0" destOrd="0" presId="urn:microsoft.com/office/officeart/2005/8/layout/list1"/>
    <dgm:cxn modelId="{BBE6401A-2CFF-41DC-ADF3-FE59AA63C607}" type="presParOf" srcId="{D752D208-179E-406D-A5F6-7B4626F7EBB0}" destId="{148457F1-1949-4862-BB76-E3764186CBEB}" srcOrd="1" destOrd="0" presId="urn:microsoft.com/office/officeart/2005/8/layout/list1"/>
    <dgm:cxn modelId="{D5DCD51C-7B59-411B-879E-26DCA531DE32}" type="presParOf" srcId="{E40B128F-16C3-4328-8BDC-2DA7F20E1586}" destId="{EA8F0858-4DB8-4E48-B75F-D50BDF4C5555}" srcOrd="9" destOrd="0" presId="urn:microsoft.com/office/officeart/2005/8/layout/list1"/>
    <dgm:cxn modelId="{F4E917EB-7DB7-4141-AA43-2321DB956B7B}" type="presParOf" srcId="{E40B128F-16C3-4328-8BDC-2DA7F20E1586}" destId="{3824476F-8B60-4768-A32A-7D8E8969A23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02E6EA-0306-4E32-B271-65D202B0A42B}">
      <dsp:nvSpPr>
        <dsp:cNvPr id="0" name=""/>
        <dsp:cNvSpPr/>
      </dsp:nvSpPr>
      <dsp:spPr>
        <a:xfrm>
          <a:off x="0" y="894511"/>
          <a:ext cx="6263640" cy="16514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56A6D4-B577-4B08-B13F-859B66455C07}">
      <dsp:nvSpPr>
        <dsp:cNvPr id="0" name=""/>
        <dsp:cNvSpPr/>
      </dsp:nvSpPr>
      <dsp:spPr>
        <a:xfrm>
          <a:off x="499550" y="1266078"/>
          <a:ext cx="908273" cy="90827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287F4D-72BF-4040-87AA-62F5425F3396}">
      <dsp:nvSpPr>
        <dsp:cNvPr id="0" name=""/>
        <dsp:cNvSpPr/>
      </dsp:nvSpPr>
      <dsp:spPr>
        <a:xfrm>
          <a:off x="1907374" y="894511"/>
          <a:ext cx="4356265" cy="1651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774" tIns="174774" rIns="174774" bIns="17477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We went to the Library</a:t>
          </a:r>
        </a:p>
      </dsp:txBody>
      <dsp:txXfrm>
        <a:off x="1907374" y="894511"/>
        <a:ext cx="4356265" cy="1651406"/>
      </dsp:txXfrm>
    </dsp:sp>
    <dsp:sp modelId="{47378C59-0B4B-474D-9228-EB2080B4A753}">
      <dsp:nvSpPr>
        <dsp:cNvPr id="0" name=""/>
        <dsp:cNvSpPr/>
      </dsp:nvSpPr>
      <dsp:spPr>
        <a:xfrm>
          <a:off x="0" y="2958769"/>
          <a:ext cx="6263640" cy="165140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DFCDCE-4624-45C0-AE27-050C6D832DE2}">
      <dsp:nvSpPr>
        <dsp:cNvPr id="0" name=""/>
        <dsp:cNvSpPr/>
      </dsp:nvSpPr>
      <dsp:spPr>
        <a:xfrm>
          <a:off x="499550" y="3330336"/>
          <a:ext cx="908273" cy="90827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E89C6F-1F16-44E7-8CF6-BF0F9C4F324E}">
      <dsp:nvSpPr>
        <dsp:cNvPr id="0" name=""/>
        <dsp:cNvSpPr/>
      </dsp:nvSpPr>
      <dsp:spPr>
        <a:xfrm>
          <a:off x="1907374" y="2958769"/>
          <a:ext cx="4356265" cy="1651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774" tIns="174774" rIns="174774" bIns="17477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Studied</a:t>
          </a:r>
        </a:p>
      </dsp:txBody>
      <dsp:txXfrm>
        <a:off x="1907374" y="2958769"/>
        <a:ext cx="4356265" cy="16514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2A827A-83DC-46EE-902E-85851A7F2F31}">
      <dsp:nvSpPr>
        <dsp:cNvPr id="0" name=""/>
        <dsp:cNvSpPr/>
      </dsp:nvSpPr>
      <dsp:spPr>
        <a:xfrm>
          <a:off x="9242" y="1346949"/>
          <a:ext cx="2762398" cy="165743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Studied some of the standard library types</a:t>
          </a:r>
        </a:p>
      </dsp:txBody>
      <dsp:txXfrm>
        <a:off x="57787" y="1395494"/>
        <a:ext cx="2665308" cy="1560349"/>
      </dsp:txXfrm>
    </dsp:sp>
    <dsp:sp modelId="{FCDF2AC6-C28C-4DC1-98A3-6505D6F613C0}">
      <dsp:nvSpPr>
        <dsp:cNvPr id="0" name=""/>
        <dsp:cNvSpPr/>
      </dsp:nvSpPr>
      <dsp:spPr>
        <a:xfrm>
          <a:off x="3047880" y="1833131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3047880" y="1970146"/>
        <a:ext cx="409940" cy="411044"/>
      </dsp:txXfrm>
    </dsp:sp>
    <dsp:sp modelId="{CDE4EA19-0BEB-4521-B5FF-44A3D9FF6B3F}">
      <dsp:nvSpPr>
        <dsp:cNvPr id="0" name=""/>
        <dsp:cNvSpPr/>
      </dsp:nvSpPr>
      <dsp:spPr>
        <a:xfrm>
          <a:off x="3876600" y="1346949"/>
          <a:ext cx="2762398" cy="165743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Ended up making our own!</a:t>
          </a:r>
        </a:p>
      </dsp:txBody>
      <dsp:txXfrm>
        <a:off x="3925145" y="1395494"/>
        <a:ext cx="2665308" cy="1560349"/>
      </dsp:txXfrm>
    </dsp:sp>
    <dsp:sp modelId="{5E39B833-6DAA-4C60-93A9-A0D86222918B}">
      <dsp:nvSpPr>
        <dsp:cNvPr id="0" name=""/>
        <dsp:cNvSpPr/>
      </dsp:nvSpPr>
      <dsp:spPr>
        <a:xfrm>
          <a:off x="6915239" y="1833131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6915239" y="1970146"/>
        <a:ext cx="409940" cy="411044"/>
      </dsp:txXfrm>
    </dsp:sp>
    <dsp:sp modelId="{19168D89-36DB-416B-9E52-DFD4857452BD}">
      <dsp:nvSpPr>
        <dsp:cNvPr id="0" name=""/>
        <dsp:cNvSpPr/>
      </dsp:nvSpPr>
      <dsp:spPr>
        <a:xfrm>
          <a:off x="7743958" y="1346949"/>
          <a:ext cx="2762398" cy="165743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- Vector</a:t>
          </a:r>
          <a:br>
            <a:rPr lang="en-US" sz="3000" b="1" kern="1200"/>
          </a:br>
          <a:r>
            <a:rPr lang="en-US" sz="3000" b="1" kern="1200"/>
            <a:t>- Pair</a:t>
          </a:r>
          <a:br>
            <a:rPr lang="en-US" sz="3000" b="1" kern="1200"/>
          </a:br>
          <a:r>
            <a:rPr lang="en-US" sz="3000" b="1" kern="1200"/>
            <a:t>- Map</a:t>
          </a:r>
          <a:endParaRPr lang="en-US" sz="3000" kern="1200"/>
        </a:p>
      </dsp:txBody>
      <dsp:txXfrm>
        <a:off x="7792503" y="1395494"/>
        <a:ext cx="2665308" cy="15603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82E2A9-E998-403F-A3AF-EA7DE1599AEC}">
      <dsp:nvSpPr>
        <dsp:cNvPr id="0" name=""/>
        <dsp:cNvSpPr/>
      </dsp:nvSpPr>
      <dsp:spPr>
        <a:xfrm>
          <a:off x="0" y="2700"/>
          <a:ext cx="629171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68A6C7-7A65-412D-BE8D-D7DC743A02ED}">
      <dsp:nvSpPr>
        <dsp:cNvPr id="0" name=""/>
        <dsp:cNvSpPr/>
      </dsp:nvSpPr>
      <dsp:spPr>
        <a:xfrm>
          <a:off x="0" y="2700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std::string</a:t>
          </a:r>
        </a:p>
      </dsp:txBody>
      <dsp:txXfrm>
        <a:off x="0" y="2700"/>
        <a:ext cx="6291714" cy="920888"/>
      </dsp:txXfrm>
    </dsp:sp>
    <dsp:sp modelId="{58A36220-D5EB-492E-8993-ADF86796CCF1}">
      <dsp:nvSpPr>
        <dsp:cNvPr id="0" name=""/>
        <dsp:cNvSpPr/>
      </dsp:nvSpPr>
      <dsp:spPr>
        <a:xfrm>
          <a:off x="0" y="923589"/>
          <a:ext cx="6291714" cy="0"/>
        </a:xfrm>
        <a:prstGeom prst="line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accent5">
              <a:hueOff val="-1351709"/>
              <a:satOff val="-3484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051C8D-9690-4A81-B12C-12BFF8B7032D}">
      <dsp:nvSpPr>
        <dsp:cNvPr id="0" name=""/>
        <dsp:cNvSpPr/>
      </dsp:nvSpPr>
      <dsp:spPr>
        <a:xfrm>
          <a:off x="0" y="923589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std::cout</a:t>
          </a:r>
        </a:p>
      </dsp:txBody>
      <dsp:txXfrm>
        <a:off x="0" y="923589"/>
        <a:ext cx="6291714" cy="920888"/>
      </dsp:txXfrm>
    </dsp:sp>
    <dsp:sp modelId="{DD5A6E9C-C207-4B94-8494-AF2452BFF1BF}">
      <dsp:nvSpPr>
        <dsp:cNvPr id="0" name=""/>
        <dsp:cNvSpPr/>
      </dsp:nvSpPr>
      <dsp:spPr>
        <a:xfrm>
          <a:off x="0" y="1844478"/>
          <a:ext cx="6291714" cy="0"/>
        </a:xfrm>
        <a:prstGeom prst="lin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accent5">
              <a:hueOff val="-2703417"/>
              <a:satOff val="-6968"/>
              <a:lumOff val="-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A0A4C0-B3BD-4BD0-9C00-243A0A505884}">
      <dsp:nvSpPr>
        <dsp:cNvPr id="0" name=""/>
        <dsp:cNvSpPr/>
      </dsp:nvSpPr>
      <dsp:spPr>
        <a:xfrm>
          <a:off x="0" y="1844478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std::vector</a:t>
          </a:r>
        </a:p>
      </dsp:txBody>
      <dsp:txXfrm>
        <a:off x="0" y="1844478"/>
        <a:ext cx="6291714" cy="920888"/>
      </dsp:txXfrm>
    </dsp:sp>
    <dsp:sp modelId="{7DBFBD7D-FEA6-451A-B81B-BC232BB3A833}">
      <dsp:nvSpPr>
        <dsp:cNvPr id="0" name=""/>
        <dsp:cNvSpPr/>
      </dsp:nvSpPr>
      <dsp:spPr>
        <a:xfrm>
          <a:off x="0" y="2765367"/>
          <a:ext cx="6291714" cy="0"/>
        </a:xfrm>
        <a:prstGeom prst="line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accent5">
              <a:hueOff val="-4055126"/>
              <a:satOff val="-10451"/>
              <a:lumOff val="-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23D18D-F994-4111-8D2F-C846BA9D1761}">
      <dsp:nvSpPr>
        <dsp:cNvPr id="0" name=""/>
        <dsp:cNvSpPr/>
      </dsp:nvSpPr>
      <dsp:spPr>
        <a:xfrm>
          <a:off x="0" y="2765367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std::copy()</a:t>
          </a:r>
        </a:p>
      </dsp:txBody>
      <dsp:txXfrm>
        <a:off x="0" y="2765367"/>
        <a:ext cx="6291714" cy="920888"/>
      </dsp:txXfrm>
    </dsp:sp>
    <dsp:sp modelId="{649A9247-9DC2-463D-8768-C1DAF53E1B1F}">
      <dsp:nvSpPr>
        <dsp:cNvPr id="0" name=""/>
        <dsp:cNvSpPr/>
      </dsp:nvSpPr>
      <dsp:spPr>
        <a:xfrm>
          <a:off x="0" y="3686256"/>
          <a:ext cx="6291714" cy="0"/>
        </a:xfrm>
        <a:prstGeom prst="lin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accent5">
              <a:hueOff val="-5406834"/>
              <a:satOff val="-13935"/>
              <a:lumOff val="-9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7BD390-A717-4BCB-A7BD-3551148B433F}">
      <dsp:nvSpPr>
        <dsp:cNvPr id="0" name=""/>
        <dsp:cNvSpPr/>
      </dsp:nvSpPr>
      <dsp:spPr>
        <a:xfrm>
          <a:off x="0" y="3686256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std::sort()</a:t>
          </a:r>
        </a:p>
      </dsp:txBody>
      <dsp:txXfrm>
        <a:off x="0" y="3686256"/>
        <a:ext cx="6291714" cy="920888"/>
      </dsp:txXfrm>
    </dsp:sp>
    <dsp:sp modelId="{01AECE13-47B2-4D1E-802A-192308D93345}">
      <dsp:nvSpPr>
        <dsp:cNvPr id="0" name=""/>
        <dsp:cNvSpPr/>
      </dsp:nvSpPr>
      <dsp:spPr>
        <a:xfrm>
          <a:off x="0" y="4607145"/>
          <a:ext cx="6291714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E17EBF-E9D9-4CF4-9F8D-CA5F11EA3DCE}">
      <dsp:nvSpPr>
        <dsp:cNvPr id="0" name=""/>
        <dsp:cNvSpPr/>
      </dsp:nvSpPr>
      <dsp:spPr>
        <a:xfrm>
          <a:off x="0" y="4607145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std::move()</a:t>
          </a:r>
        </a:p>
      </dsp:txBody>
      <dsp:txXfrm>
        <a:off x="0" y="4607145"/>
        <a:ext cx="6291714" cy="92088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82E2A9-E998-403F-A3AF-EA7DE1599AEC}">
      <dsp:nvSpPr>
        <dsp:cNvPr id="0" name=""/>
        <dsp:cNvSpPr/>
      </dsp:nvSpPr>
      <dsp:spPr>
        <a:xfrm>
          <a:off x="0" y="2700"/>
          <a:ext cx="629171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68A6C7-7A65-412D-BE8D-D7DC743A02ED}">
      <dsp:nvSpPr>
        <dsp:cNvPr id="0" name=""/>
        <dsp:cNvSpPr/>
      </dsp:nvSpPr>
      <dsp:spPr>
        <a:xfrm>
          <a:off x="0" y="2700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std::string</a:t>
          </a:r>
        </a:p>
      </dsp:txBody>
      <dsp:txXfrm>
        <a:off x="0" y="2700"/>
        <a:ext cx="6291714" cy="920888"/>
      </dsp:txXfrm>
    </dsp:sp>
    <dsp:sp modelId="{58A36220-D5EB-492E-8993-ADF86796CCF1}">
      <dsp:nvSpPr>
        <dsp:cNvPr id="0" name=""/>
        <dsp:cNvSpPr/>
      </dsp:nvSpPr>
      <dsp:spPr>
        <a:xfrm>
          <a:off x="0" y="923589"/>
          <a:ext cx="6291714" cy="0"/>
        </a:xfrm>
        <a:prstGeom prst="line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accent5">
              <a:hueOff val="-1351709"/>
              <a:satOff val="-3484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051C8D-9690-4A81-B12C-12BFF8B7032D}">
      <dsp:nvSpPr>
        <dsp:cNvPr id="0" name=""/>
        <dsp:cNvSpPr/>
      </dsp:nvSpPr>
      <dsp:spPr>
        <a:xfrm>
          <a:off x="0" y="923589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std::cout</a:t>
          </a:r>
        </a:p>
      </dsp:txBody>
      <dsp:txXfrm>
        <a:off x="0" y="923589"/>
        <a:ext cx="6291714" cy="920888"/>
      </dsp:txXfrm>
    </dsp:sp>
    <dsp:sp modelId="{DD5A6E9C-C207-4B94-8494-AF2452BFF1BF}">
      <dsp:nvSpPr>
        <dsp:cNvPr id="0" name=""/>
        <dsp:cNvSpPr/>
      </dsp:nvSpPr>
      <dsp:spPr>
        <a:xfrm>
          <a:off x="0" y="1844478"/>
          <a:ext cx="6291714" cy="0"/>
        </a:xfrm>
        <a:prstGeom prst="lin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accent5">
              <a:hueOff val="-2703417"/>
              <a:satOff val="-6968"/>
              <a:lumOff val="-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A0A4C0-B3BD-4BD0-9C00-243A0A505884}">
      <dsp:nvSpPr>
        <dsp:cNvPr id="0" name=""/>
        <dsp:cNvSpPr/>
      </dsp:nvSpPr>
      <dsp:spPr>
        <a:xfrm>
          <a:off x="0" y="1844478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std::vector</a:t>
          </a:r>
        </a:p>
      </dsp:txBody>
      <dsp:txXfrm>
        <a:off x="0" y="1844478"/>
        <a:ext cx="6291714" cy="920888"/>
      </dsp:txXfrm>
    </dsp:sp>
    <dsp:sp modelId="{7DBFBD7D-FEA6-451A-B81B-BC232BB3A833}">
      <dsp:nvSpPr>
        <dsp:cNvPr id="0" name=""/>
        <dsp:cNvSpPr/>
      </dsp:nvSpPr>
      <dsp:spPr>
        <a:xfrm>
          <a:off x="0" y="2765367"/>
          <a:ext cx="6291714" cy="0"/>
        </a:xfrm>
        <a:prstGeom prst="line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accent5">
              <a:hueOff val="-4055126"/>
              <a:satOff val="-10451"/>
              <a:lumOff val="-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23D18D-F994-4111-8D2F-C846BA9D1761}">
      <dsp:nvSpPr>
        <dsp:cNvPr id="0" name=""/>
        <dsp:cNvSpPr/>
      </dsp:nvSpPr>
      <dsp:spPr>
        <a:xfrm>
          <a:off x="0" y="2765367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std::copy()</a:t>
          </a:r>
        </a:p>
      </dsp:txBody>
      <dsp:txXfrm>
        <a:off x="0" y="2765367"/>
        <a:ext cx="6291714" cy="920888"/>
      </dsp:txXfrm>
    </dsp:sp>
    <dsp:sp modelId="{649A9247-9DC2-463D-8768-C1DAF53E1B1F}">
      <dsp:nvSpPr>
        <dsp:cNvPr id="0" name=""/>
        <dsp:cNvSpPr/>
      </dsp:nvSpPr>
      <dsp:spPr>
        <a:xfrm>
          <a:off x="0" y="3686256"/>
          <a:ext cx="6291714" cy="0"/>
        </a:xfrm>
        <a:prstGeom prst="lin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accent5">
              <a:hueOff val="-5406834"/>
              <a:satOff val="-13935"/>
              <a:lumOff val="-9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7BD390-A717-4BCB-A7BD-3551148B433F}">
      <dsp:nvSpPr>
        <dsp:cNvPr id="0" name=""/>
        <dsp:cNvSpPr/>
      </dsp:nvSpPr>
      <dsp:spPr>
        <a:xfrm>
          <a:off x="0" y="3686256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std::sort()</a:t>
          </a:r>
        </a:p>
      </dsp:txBody>
      <dsp:txXfrm>
        <a:off x="0" y="3686256"/>
        <a:ext cx="6291714" cy="920888"/>
      </dsp:txXfrm>
    </dsp:sp>
    <dsp:sp modelId="{01AECE13-47B2-4D1E-802A-192308D93345}">
      <dsp:nvSpPr>
        <dsp:cNvPr id="0" name=""/>
        <dsp:cNvSpPr/>
      </dsp:nvSpPr>
      <dsp:spPr>
        <a:xfrm>
          <a:off x="0" y="4607145"/>
          <a:ext cx="6291714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E17EBF-E9D9-4CF4-9F8D-CA5F11EA3DCE}">
      <dsp:nvSpPr>
        <dsp:cNvPr id="0" name=""/>
        <dsp:cNvSpPr/>
      </dsp:nvSpPr>
      <dsp:spPr>
        <a:xfrm>
          <a:off x="0" y="4607145"/>
          <a:ext cx="6291714" cy="920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std::move()</a:t>
          </a:r>
        </a:p>
      </dsp:txBody>
      <dsp:txXfrm>
        <a:off x="0" y="4607145"/>
        <a:ext cx="6291714" cy="92088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12EB5B-B404-4377-9E78-C2DAA8A11361}">
      <dsp:nvSpPr>
        <dsp:cNvPr id="0" name=""/>
        <dsp:cNvSpPr/>
      </dsp:nvSpPr>
      <dsp:spPr>
        <a:xfrm>
          <a:off x="0" y="94139"/>
          <a:ext cx="6263640" cy="71505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GNU C++ Standard Library (libstdc++)</a:t>
          </a:r>
        </a:p>
      </dsp:txBody>
      <dsp:txXfrm>
        <a:off x="34906" y="129045"/>
        <a:ext cx="6193828" cy="645240"/>
      </dsp:txXfrm>
    </dsp:sp>
    <dsp:sp modelId="{46858922-0785-42AE-882B-8B77E65CF167}">
      <dsp:nvSpPr>
        <dsp:cNvPr id="0" name=""/>
        <dsp:cNvSpPr/>
      </dsp:nvSpPr>
      <dsp:spPr>
        <a:xfrm>
          <a:off x="0" y="861031"/>
          <a:ext cx="6263640" cy="715052"/>
        </a:xfrm>
        <a:prstGeom prst="roundRect">
          <a:avLst/>
        </a:prstGeom>
        <a:solidFill>
          <a:schemeClr val="accent5">
            <a:hueOff val="-1126424"/>
            <a:satOff val="-2903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LLVM C++ Standard Library (libc++) (one of the most popular, comes with clang and mingw)</a:t>
          </a:r>
        </a:p>
      </dsp:txBody>
      <dsp:txXfrm>
        <a:off x="34906" y="895937"/>
        <a:ext cx="6193828" cy="645240"/>
      </dsp:txXfrm>
    </dsp:sp>
    <dsp:sp modelId="{531BE39B-1E62-4034-A08A-0CF1590A1AE0}">
      <dsp:nvSpPr>
        <dsp:cNvPr id="0" name=""/>
        <dsp:cNvSpPr/>
      </dsp:nvSpPr>
      <dsp:spPr>
        <a:xfrm>
          <a:off x="0" y="1627924"/>
          <a:ext cx="6263640" cy="715052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NVIDIA C++ Standard Library (libcu++)</a:t>
          </a:r>
        </a:p>
      </dsp:txBody>
      <dsp:txXfrm>
        <a:off x="34906" y="1662830"/>
        <a:ext cx="6193828" cy="645240"/>
      </dsp:txXfrm>
    </dsp:sp>
    <dsp:sp modelId="{894542FD-AA36-4267-9B6B-6AE567C9C31D}">
      <dsp:nvSpPr>
        <dsp:cNvPr id="0" name=""/>
        <dsp:cNvSpPr/>
      </dsp:nvSpPr>
      <dsp:spPr>
        <a:xfrm>
          <a:off x="0" y="2394817"/>
          <a:ext cx="6263640" cy="715052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Microsoft C++ Standard Library (MSVC STL)</a:t>
          </a:r>
        </a:p>
      </dsp:txBody>
      <dsp:txXfrm>
        <a:off x="34906" y="2429723"/>
        <a:ext cx="6193828" cy="645240"/>
      </dsp:txXfrm>
    </dsp:sp>
    <dsp:sp modelId="{B4CD5FF5-1539-4DBB-B7E6-DC84F8E29882}">
      <dsp:nvSpPr>
        <dsp:cNvPr id="0" name=""/>
        <dsp:cNvSpPr/>
      </dsp:nvSpPr>
      <dsp:spPr>
        <a:xfrm>
          <a:off x="0" y="3161710"/>
          <a:ext cx="6263640" cy="715052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Electronic Arts Standard Template Library (EASTL)</a:t>
          </a:r>
        </a:p>
      </dsp:txBody>
      <dsp:txXfrm>
        <a:off x="34906" y="3196616"/>
        <a:ext cx="6193828" cy="645240"/>
      </dsp:txXfrm>
    </dsp:sp>
    <dsp:sp modelId="{078F9F58-A885-4700-BCE7-4AB2F1088E37}">
      <dsp:nvSpPr>
        <dsp:cNvPr id="0" name=""/>
        <dsp:cNvSpPr/>
      </dsp:nvSpPr>
      <dsp:spPr>
        <a:xfrm>
          <a:off x="0" y="3928603"/>
          <a:ext cx="6263640" cy="715052"/>
        </a:xfrm>
        <a:prstGeom prst="roundRect">
          <a:avLst/>
        </a:prstGeom>
        <a:solidFill>
          <a:schemeClr val="accent5">
            <a:hueOff val="-5632119"/>
            <a:satOff val="-14516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Abseil (Google)</a:t>
          </a:r>
        </a:p>
      </dsp:txBody>
      <dsp:txXfrm>
        <a:off x="34906" y="3963509"/>
        <a:ext cx="6193828" cy="645240"/>
      </dsp:txXfrm>
    </dsp:sp>
    <dsp:sp modelId="{800BFC17-5046-475F-A119-E1D0DD01E3A2}">
      <dsp:nvSpPr>
        <dsp:cNvPr id="0" name=""/>
        <dsp:cNvSpPr/>
      </dsp:nvSpPr>
      <dsp:spPr>
        <a:xfrm>
          <a:off x="0" y="4695496"/>
          <a:ext cx="6263640" cy="715052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Folly (Facebook)</a:t>
          </a:r>
        </a:p>
      </dsp:txBody>
      <dsp:txXfrm>
        <a:off x="34906" y="4730402"/>
        <a:ext cx="6193828" cy="6452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3F495B-11E4-44DB-897A-3C587D7A411E}">
      <dsp:nvSpPr>
        <dsp:cNvPr id="0" name=""/>
        <dsp:cNvSpPr/>
      </dsp:nvSpPr>
      <dsp:spPr>
        <a:xfrm>
          <a:off x="0" y="433493"/>
          <a:ext cx="6263640" cy="1827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16560" rIns="48612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begin() and end() for std algorithm compatibility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sort() as a built-in function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print() and operator&lt;&lt; for debugging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most things you might use an std::vector for</a:t>
          </a:r>
        </a:p>
      </dsp:txBody>
      <dsp:txXfrm>
        <a:off x="0" y="433493"/>
        <a:ext cx="6263640" cy="1827000"/>
      </dsp:txXfrm>
    </dsp:sp>
    <dsp:sp modelId="{B630A399-A829-47FD-8E19-FD326AEA7DA4}">
      <dsp:nvSpPr>
        <dsp:cNvPr id="0" name=""/>
        <dsp:cNvSpPr/>
      </dsp:nvSpPr>
      <dsp:spPr>
        <a:xfrm>
          <a:off x="313182" y="138293"/>
          <a:ext cx="4384548" cy="590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mc::vector:</a:t>
          </a:r>
        </a:p>
      </dsp:txBody>
      <dsp:txXfrm>
        <a:off x="342003" y="167114"/>
        <a:ext cx="4326906" cy="532758"/>
      </dsp:txXfrm>
    </dsp:sp>
    <dsp:sp modelId="{500FED4D-FF5F-414B-BBA8-A0FF11151194}">
      <dsp:nvSpPr>
        <dsp:cNvPr id="0" name=""/>
        <dsp:cNvSpPr/>
      </dsp:nvSpPr>
      <dsp:spPr>
        <a:xfrm>
          <a:off x="0" y="2663693"/>
          <a:ext cx="626364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16560" rIns="48612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I think everything defined in the standard?</a:t>
          </a:r>
        </a:p>
      </dsp:txBody>
      <dsp:txXfrm>
        <a:off x="0" y="2663693"/>
        <a:ext cx="6263640" cy="850500"/>
      </dsp:txXfrm>
    </dsp:sp>
    <dsp:sp modelId="{65B348E1-9887-4A91-9377-743EC366BA12}">
      <dsp:nvSpPr>
        <dsp:cNvPr id="0" name=""/>
        <dsp:cNvSpPr/>
      </dsp:nvSpPr>
      <dsp:spPr>
        <a:xfrm>
          <a:off x="313182" y="2368493"/>
          <a:ext cx="4384548" cy="59040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mc::pair:</a:t>
          </a:r>
        </a:p>
      </dsp:txBody>
      <dsp:txXfrm>
        <a:off x="342003" y="2397314"/>
        <a:ext cx="4326906" cy="532758"/>
      </dsp:txXfrm>
    </dsp:sp>
    <dsp:sp modelId="{3824476F-8B60-4768-A32A-7D8E8969A233}">
      <dsp:nvSpPr>
        <dsp:cNvPr id="0" name=""/>
        <dsp:cNvSpPr/>
      </dsp:nvSpPr>
      <dsp:spPr>
        <a:xfrm>
          <a:off x="0" y="3917394"/>
          <a:ext cx="6263640" cy="144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16560" rIns="48612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Storage datatype is mc::vector instead of Red-Black Tree (would be out of scope for this topic)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Implementation based on mc::vector</a:t>
          </a:r>
        </a:p>
      </dsp:txBody>
      <dsp:txXfrm>
        <a:off x="0" y="3917394"/>
        <a:ext cx="6263640" cy="1449000"/>
      </dsp:txXfrm>
    </dsp:sp>
    <dsp:sp modelId="{148457F1-1949-4862-BB76-E3764186CBEB}">
      <dsp:nvSpPr>
        <dsp:cNvPr id="0" name=""/>
        <dsp:cNvSpPr/>
      </dsp:nvSpPr>
      <dsp:spPr>
        <a:xfrm>
          <a:off x="313182" y="3622193"/>
          <a:ext cx="4384548" cy="5904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mc::map:</a:t>
          </a:r>
        </a:p>
      </dsp:txBody>
      <dsp:txXfrm>
        <a:off x="342003" y="3651014"/>
        <a:ext cx="4326906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svg>
</file>

<file path=ppt/media/image4.png>
</file>

<file path=ppt/media/image5.svg>
</file>

<file path=ppt/media/image6.jpe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MwwmUZrB-5A?feature=oembed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4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4" descr="Books stacked on a table">
            <a:extLst>
              <a:ext uri="{FF2B5EF4-FFF2-40B4-BE49-F238E27FC236}">
                <a16:creationId xmlns:a16="http://schemas.microsoft.com/office/drawing/2014/main" id="{FB81F331-C3A1-4B63-B83F-5CE72825DD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24347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Library study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324865"/>
            <a:ext cx="9144000" cy="1098395"/>
          </a:xfrm>
        </p:spPr>
        <p:txBody>
          <a:bodyPr>
            <a:normAutofit/>
          </a:bodyPr>
          <a:lstStyle/>
          <a:p>
            <a:r>
              <a:rPr lang="en-US" err="1">
                <a:solidFill>
                  <a:srgbClr val="FFFFFF"/>
                </a:solidFill>
              </a:rPr>
              <a:t>Camiel</a:t>
            </a:r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err="1">
                <a:solidFill>
                  <a:srgbClr val="FFFFFF"/>
                </a:solidFill>
              </a:rPr>
              <a:t>Verdult</a:t>
            </a:r>
            <a:r>
              <a:rPr lang="en-US">
                <a:solidFill>
                  <a:srgbClr val="FFFFFF"/>
                </a:solidFill>
              </a:rPr>
              <a:t> &amp; Marnix Laar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929FFD-9042-490B-857F-2B7E9FC42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>
                <a:solidFill>
                  <a:srgbClr val="FFFFFF"/>
                </a:solidFill>
              </a:rPr>
              <a:t>LLVM Standard Library vector implementation</a:t>
            </a:r>
          </a:p>
        </p:txBody>
      </p:sp>
      <p:cxnSp>
        <p:nvCxnSpPr>
          <p:cNvPr id="29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2EC787-DB52-4B03-BC93-798F75300E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5622" y="2426818"/>
            <a:ext cx="3707807" cy="3997637"/>
          </a:xfrm>
          <a:prstGeom prst="rect">
            <a:avLst/>
          </a:prstGeom>
        </p:spPr>
      </p:pic>
      <p:cxnSp>
        <p:nvCxnSpPr>
          <p:cNvPr id="30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3F537C21-AB0E-4008-9872-5A9696F61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9186" y="2426818"/>
            <a:ext cx="3907690" cy="39976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07D09E-27C8-49DC-A9C4-8E78EB515CD9}"/>
              </a:ext>
            </a:extLst>
          </p:cNvPr>
          <p:cNvSpPr txBox="1"/>
          <p:nvPr/>
        </p:nvSpPr>
        <p:spPr>
          <a:xfrm>
            <a:off x="4557860" y="1620838"/>
            <a:ext cx="2865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(aka </a:t>
            </a:r>
            <a:r>
              <a:rPr lang="en-US">
                <a:solidFill>
                  <a:schemeClr val="bg1"/>
                </a:solidFill>
                <a:latin typeface="Calibri Light (Headings)"/>
              </a:rPr>
              <a:t>template</a:t>
            </a:r>
            <a:r>
              <a:rPr lang="en-US">
                <a:solidFill>
                  <a:schemeClr val="bg1"/>
                </a:solidFill>
              </a:rPr>
              <a:t> hell)</a:t>
            </a:r>
          </a:p>
        </p:txBody>
      </p:sp>
    </p:spTree>
    <p:extLst>
      <p:ext uri="{BB962C8B-B14F-4D97-AF65-F5344CB8AC3E}">
        <p14:creationId xmlns:p14="http://schemas.microsoft.com/office/powerpoint/2010/main" val="2563907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4170E-5D41-4D2E-BF9E-B2C64129D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Looking at the std::vector implementation</a:t>
            </a:r>
          </a:p>
        </p:txBody>
      </p:sp>
      <p:pic>
        <p:nvPicPr>
          <p:cNvPr id="4" name="Online Media 3" title="what in the goddamn hell are you talking about [the eric andre show]">
            <a:hlinkClick r:id="" action="ppaction://media"/>
            <a:extLst>
              <a:ext uri="{FF2B5EF4-FFF2-40B4-BE49-F238E27FC236}">
                <a16:creationId xmlns:a16="http://schemas.microsoft.com/office/drawing/2014/main" id="{EA9F180D-E3F2-4939-934A-863F584E1B3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6313" y="1825625"/>
            <a:ext cx="7700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902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2FFCCD-2FB4-4EF6-89D9-AA1FDAB63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Our own (readable) vector “implementation”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F3104C-C4D8-4156-85FE-76CAC6C8F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361" y="482389"/>
            <a:ext cx="5318632" cy="589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879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2FFCCD-2FB4-4EF6-89D9-AA1FDAB63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Our own (readable) pair “implementation”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9BF69D-BB1F-4BB6-8B3E-5CD15D423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281" y="643466"/>
            <a:ext cx="5206770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19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2FFCCD-2FB4-4EF6-89D9-AA1FDAB63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Our own (readable) </a:t>
            </a:r>
            <a:r>
              <a:rPr lang="en-US" sz="2500">
                <a:solidFill>
                  <a:srgbClr val="FFFFFF"/>
                </a:solidFill>
              </a:rPr>
              <a:t>map</a:t>
            </a:r>
            <a: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“implementation”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9A293A-FC0C-49F9-98DC-414DF7D70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115" y="643466"/>
            <a:ext cx="4079101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713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9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1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38CB68-D5BA-464B-BB42-C99FB23855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44860" b="1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937BAE-9BFE-4A96-AE0A-66BB1533E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62763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Google Tests</a:t>
            </a:r>
          </a:p>
        </p:txBody>
      </p:sp>
      <p:pic>
        <p:nvPicPr>
          <p:cNvPr id="13" name="Picture 4" descr="Pipette filling tray with sample">
            <a:extLst>
              <a:ext uri="{FF2B5EF4-FFF2-40B4-BE49-F238E27FC236}">
                <a16:creationId xmlns:a16="http://schemas.microsoft.com/office/drawing/2014/main" id="{8247EC4E-66A0-4156-87FC-D2D14ED294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711" r="31251" b="-1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07256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olume sliders">
            <a:extLst>
              <a:ext uri="{FF2B5EF4-FFF2-40B4-BE49-F238E27FC236}">
                <a16:creationId xmlns:a16="http://schemas.microsoft.com/office/drawing/2014/main" id="{87C529A2-7517-4E73-BAF4-98D1A86F90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08" b="-1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2A17E6-1F61-4D5D-99CC-77158A40C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/>
              <a:t>Missing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9BB5D-98BC-4DFC-A475-AE40EF92D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r>
              <a:rPr lang="en-US" sz="2000"/>
              <a:t>mc::vector: </a:t>
            </a:r>
          </a:p>
          <a:p>
            <a:pPr lvl="1"/>
            <a:r>
              <a:rPr lang="en-US" sz="2000"/>
              <a:t>Initializer list constructor</a:t>
            </a:r>
          </a:p>
          <a:p>
            <a:r>
              <a:rPr lang="en-US" sz="2400"/>
              <a:t>mc::map:</a:t>
            </a:r>
          </a:p>
          <a:p>
            <a:pPr lvl="1"/>
            <a:r>
              <a:rPr lang="en-US" sz="2000"/>
              <a:t>Red-black tree data storage</a:t>
            </a:r>
          </a:p>
          <a:p>
            <a:pPr lvl="1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9100062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CB7DBE-32FF-42F0-9F0F-926E671DB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5100">
                <a:solidFill>
                  <a:schemeClr val="bg1"/>
                </a:solidFill>
              </a:rPr>
              <a:t>Things we have implemented so far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63F03E4-BFF9-459C-94E5-95B07EF65F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9560488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1796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0238EB-80F4-4D48-B535-A100E6DF8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What did we do for this topic?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F59EBD6-7FE0-401F-A36C-044F6E1A9A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8778362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2521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Logo&#10;&#10;Description automatically generated">
            <a:extLst>
              <a:ext uri="{FF2B5EF4-FFF2-40B4-BE49-F238E27FC236}">
                <a16:creationId xmlns:a16="http://schemas.microsoft.com/office/drawing/2014/main" id="{2A95450C-B2E9-4065-A1AC-FC75860A77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94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6644EE-E5C5-4BA8-A001-51AAF794F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/>
              <a:t>All jokes aside, what did we do?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A17B30-A575-49DB-AF33-336E8F9AAB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109008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2182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D24BFD5-D814-402B-B6C4-EEF6AE14B0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053D2-B6C1-4C1C-84C3-2B986B468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2"/>
            <a:ext cx="6281928" cy="41354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Standard Library? What the heck is that?</a:t>
            </a:r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36FED7E8-9A97-475F-9FA4-113410D44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6139" y="1031284"/>
            <a:ext cx="3647661" cy="4436126"/>
          </a:xfrm>
          <a:custGeom>
            <a:avLst/>
            <a:gdLst>
              <a:gd name="connsiteX0" fmla="*/ 0 w 3647661"/>
              <a:gd name="connsiteY0" fmla="*/ 0 h 4436126"/>
              <a:gd name="connsiteX1" fmla="*/ 498514 w 3647661"/>
              <a:gd name="connsiteY1" fmla="*/ 0 h 4436126"/>
              <a:gd name="connsiteX2" fmla="*/ 1069981 w 3647661"/>
              <a:gd name="connsiteY2" fmla="*/ 0 h 4436126"/>
              <a:gd name="connsiteX3" fmla="*/ 1714401 w 3647661"/>
              <a:gd name="connsiteY3" fmla="*/ 0 h 4436126"/>
              <a:gd name="connsiteX4" fmla="*/ 2285868 w 3647661"/>
              <a:gd name="connsiteY4" fmla="*/ 0 h 4436126"/>
              <a:gd name="connsiteX5" fmla="*/ 2784381 w 3647661"/>
              <a:gd name="connsiteY5" fmla="*/ 0 h 4436126"/>
              <a:gd name="connsiteX6" fmla="*/ 3647661 w 3647661"/>
              <a:gd name="connsiteY6" fmla="*/ 0 h 4436126"/>
              <a:gd name="connsiteX7" fmla="*/ 3647661 w 3647661"/>
              <a:gd name="connsiteY7" fmla="*/ 633732 h 4436126"/>
              <a:gd name="connsiteX8" fmla="*/ 3647661 w 3647661"/>
              <a:gd name="connsiteY8" fmla="*/ 1267465 h 4436126"/>
              <a:gd name="connsiteX9" fmla="*/ 3647661 w 3647661"/>
              <a:gd name="connsiteY9" fmla="*/ 1768113 h 4436126"/>
              <a:gd name="connsiteX10" fmla="*/ 3647661 w 3647661"/>
              <a:gd name="connsiteY10" fmla="*/ 2446207 h 4436126"/>
              <a:gd name="connsiteX11" fmla="*/ 3647661 w 3647661"/>
              <a:gd name="connsiteY11" fmla="*/ 2946855 h 4436126"/>
              <a:gd name="connsiteX12" fmla="*/ 3647661 w 3647661"/>
              <a:gd name="connsiteY12" fmla="*/ 3580587 h 4436126"/>
              <a:gd name="connsiteX13" fmla="*/ 3647661 w 3647661"/>
              <a:gd name="connsiteY13" fmla="*/ 4436126 h 4436126"/>
              <a:gd name="connsiteX14" fmla="*/ 3039718 w 3647661"/>
              <a:gd name="connsiteY14" fmla="*/ 4436126 h 4436126"/>
              <a:gd name="connsiteX15" fmla="*/ 2431774 w 3647661"/>
              <a:gd name="connsiteY15" fmla="*/ 4436126 h 4436126"/>
              <a:gd name="connsiteX16" fmla="*/ 1823831 w 3647661"/>
              <a:gd name="connsiteY16" fmla="*/ 4436126 h 4436126"/>
              <a:gd name="connsiteX17" fmla="*/ 1288840 w 3647661"/>
              <a:gd name="connsiteY17" fmla="*/ 4436126 h 4436126"/>
              <a:gd name="connsiteX18" fmla="*/ 607943 w 3647661"/>
              <a:gd name="connsiteY18" fmla="*/ 4436126 h 4436126"/>
              <a:gd name="connsiteX19" fmla="*/ 0 w 3647661"/>
              <a:gd name="connsiteY19" fmla="*/ 4436126 h 4436126"/>
              <a:gd name="connsiteX20" fmla="*/ 0 w 3647661"/>
              <a:gd name="connsiteY20" fmla="*/ 3758032 h 4436126"/>
              <a:gd name="connsiteX21" fmla="*/ 0 w 3647661"/>
              <a:gd name="connsiteY21" fmla="*/ 3035578 h 4436126"/>
              <a:gd name="connsiteX22" fmla="*/ 0 w 3647661"/>
              <a:gd name="connsiteY22" fmla="*/ 2401845 h 4436126"/>
              <a:gd name="connsiteX23" fmla="*/ 0 w 3647661"/>
              <a:gd name="connsiteY23" fmla="*/ 1768113 h 4436126"/>
              <a:gd name="connsiteX24" fmla="*/ 0 w 3647661"/>
              <a:gd name="connsiteY24" fmla="*/ 1178742 h 4436126"/>
              <a:gd name="connsiteX25" fmla="*/ 0 w 3647661"/>
              <a:gd name="connsiteY25" fmla="*/ 589371 h 4436126"/>
              <a:gd name="connsiteX26" fmla="*/ 0 w 3647661"/>
              <a:gd name="connsiteY26" fmla="*/ 0 h 4436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647661" h="4436126" fill="none" extrusionOk="0">
                <a:moveTo>
                  <a:pt x="0" y="0"/>
                </a:moveTo>
                <a:cubicBezTo>
                  <a:pt x="116158" y="-16963"/>
                  <a:pt x="364681" y="-4006"/>
                  <a:pt x="498514" y="0"/>
                </a:cubicBezTo>
                <a:cubicBezTo>
                  <a:pt x="632347" y="4006"/>
                  <a:pt x="950865" y="15164"/>
                  <a:pt x="1069981" y="0"/>
                </a:cubicBezTo>
                <a:cubicBezTo>
                  <a:pt x="1189097" y="-15164"/>
                  <a:pt x="1556518" y="-23132"/>
                  <a:pt x="1714401" y="0"/>
                </a:cubicBezTo>
                <a:cubicBezTo>
                  <a:pt x="1872284" y="23132"/>
                  <a:pt x="2015985" y="9364"/>
                  <a:pt x="2285868" y="0"/>
                </a:cubicBezTo>
                <a:cubicBezTo>
                  <a:pt x="2555751" y="-9364"/>
                  <a:pt x="2555148" y="14141"/>
                  <a:pt x="2784381" y="0"/>
                </a:cubicBezTo>
                <a:cubicBezTo>
                  <a:pt x="3013614" y="-14141"/>
                  <a:pt x="3216105" y="-3763"/>
                  <a:pt x="3647661" y="0"/>
                </a:cubicBezTo>
                <a:cubicBezTo>
                  <a:pt x="3623206" y="221859"/>
                  <a:pt x="3622213" y="458853"/>
                  <a:pt x="3647661" y="633732"/>
                </a:cubicBezTo>
                <a:cubicBezTo>
                  <a:pt x="3673109" y="808611"/>
                  <a:pt x="3674779" y="1138417"/>
                  <a:pt x="3647661" y="1267465"/>
                </a:cubicBezTo>
                <a:cubicBezTo>
                  <a:pt x="3620543" y="1396513"/>
                  <a:pt x="3664792" y="1625185"/>
                  <a:pt x="3647661" y="1768113"/>
                </a:cubicBezTo>
                <a:cubicBezTo>
                  <a:pt x="3630530" y="1911041"/>
                  <a:pt x="3671056" y="2135008"/>
                  <a:pt x="3647661" y="2446207"/>
                </a:cubicBezTo>
                <a:cubicBezTo>
                  <a:pt x="3624266" y="2757406"/>
                  <a:pt x="3642702" y="2713342"/>
                  <a:pt x="3647661" y="2946855"/>
                </a:cubicBezTo>
                <a:cubicBezTo>
                  <a:pt x="3652620" y="3180368"/>
                  <a:pt x="3664319" y="3290221"/>
                  <a:pt x="3647661" y="3580587"/>
                </a:cubicBezTo>
                <a:cubicBezTo>
                  <a:pt x="3631003" y="3870953"/>
                  <a:pt x="3617531" y="4259425"/>
                  <a:pt x="3647661" y="4436126"/>
                </a:cubicBezTo>
                <a:cubicBezTo>
                  <a:pt x="3523929" y="4410412"/>
                  <a:pt x="3241413" y="4436068"/>
                  <a:pt x="3039718" y="4436126"/>
                </a:cubicBezTo>
                <a:cubicBezTo>
                  <a:pt x="2838023" y="4436184"/>
                  <a:pt x="2630387" y="4431142"/>
                  <a:pt x="2431774" y="4436126"/>
                </a:cubicBezTo>
                <a:cubicBezTo>
                  <a:pt x="2233161" y="4441110"/>
                  <a:pt x="2003296" y="4449826"/>
                  <a:pt x="1823831" y="4436126"/>
                </a:cubicBezTo>
                <a:cubicBezTo>
                  <a:pt x="1644366" y="4422426"/>
                  <a:pt x="1399453" y="4442442"/>
                  <a:pt x="1288840" y="4436126"/>
                </a:cubicBezTo>
                <a:cubicBezTo>
                  <a:pt x="1178227" y="4429810"/>
                  <a:pt x="793482" y="4411099"/>
                  <a:pt x="607943" y="4436126"/>
                </a:cubicBezTo>
                <a:cubicBezTo>
                  <a:pt x="422404" y="4461153"/>
                  <a:pt x="158703" y="4453091"/>
                  <a:pt x="0" y="4436126"/>
                </a:cubicBezTo>
                <a:cubicBezTo>
                  <a:pt x="8129" y="4099466"/>
                  <a:pt x="23502" y="4014012"/>
                  <a:pt x="0" y="3758032"/>
                </a:cubicBezTo>
                <a:cubicBezTo>
                  <a:pt x="-23502" y="3502052"/>
                  <a:pt x="8018" y="3295661"/>
                  <a:pt x="0" y="3035578"/>
                </a:cubicBezTo>
                <a:cubicBezTo>
                  <a:pt x="-8018" y="2775495"/>
                  <a:pt x="-8720" y="2595880"/>
                  <a:pt x="0" y="2401845"/>
                </a:cubicBezTo>
                <a:cubicBezTo>
                  <a:pt x="8720" y="2207810"/>
                  <a:pt x="9279" y="1982551"/>
                  <a:pt x="0" y="1768113"/>
                </a:cubicBezTo>
                <a:cubicBezTo>
                  <a:pt x="-9279" y="1553675"/>
                  <a:pt x="7090" y="1354447"/>
                  <a:pt x="0" y="1178742"/>
                </a:cubicBezTo>
                <a:cubicBezTo>
                  <a:pt x="-7090" y="1003037"/>
                  <a:pt x="-23786" y="768334"/>
                  <a:pt x="0" y="589371"/>
                </a:cubicBezTo>
                <a:cubicBezTo>
                  <a:pt x="23786" y="410408"/>
                  <a:pt x="-16955" y="242082"/>
                  <a:pt x="0" y="0"/>
                </a:cubicBezTo>
                <a:close/>
              </a:path>
              <a:path w="3647661" h="4436126" stroke="0" extrusionOk="0">
                <a:moveTo>
                  <a:pt x="0" y="0"/>
                </a:moveTo>
                <a:cubicBezTo>
                  <a:pt x="171149" y="-7244"/>
                  <a:pt x="374684" y="2591"/>
                  <a:pt x="534990" y="0"/>
                </a:cubicBezTo>
                <a:cubicBezTo>
                  <a:pt x="695296" y="-2591"/>
                  <a:pt x="907320" y="7483"/>
                  <a:pt x="1069981" y="0"/>
                </a:cubicBezTo>
                <a:cubicBezTo>
                  <a:pt x="1232642" y="-7483"/>
                  <a:pt x="1543604" y="-26203"/>
                  <a:pt x="1677924" y="0"/>
                </a:cubicBezTo>
                <a:cubicBezTo>
                  <a:pt x="1812244" y="26203"/>
                  <a:pt x="2140632" y="31361"/>
                  <a:pt x="2322344" y="0"/>
                </a:cubicBezTo>
                <a:cubicBezTo>
                  <a:pt x="2504056" y="-31361"/>
                  <a:pt x="2658834" y="3381"/>
                  <a:pt x="2893811" y="0"/>
                </a:cubicBezTo>
                <a:cubicBezTo>
                  <a:pt x="3128788" y="-3381"/>
                  <a:pt x="3338741" y="-10376"/>
                  <a:pt x="3647661" y="0"/>
                </a:cubicBezTo>
                <a:cubicBezTo>
                  <a:pt x="3628986" y="244498"/>
                  <a:pt x="3624774" y="362520"/>
                  <a:pt x="3647661" y="545010"/>
                </a:cubicBezTo>
                <a:cubicBezTo>
                  <a:pt x="3670549" y="727500"/>
                  <a:pt x="3619543" y="968439"/>
                  <a:pt x="3647661" y="1134381"/>
                </a:cubicBezTo>
                <a:cubicBezTo>
                  <a:pt x="3675779" y="1300323"/>
                  <a:pt x="3670065" y="1646297"/>
                  <a:pt x="3647661" y="1856836"/>
                </a:cubicBezTo>
                <a:cubicBezTo>
                  <a:pt x="3625257" y="2067375"/>
                  <a:pt x="3632904" y="2315399"/>
                  <a:pt x="3647661" y="2490568"/>
                </a:cubicBezTo>
                <a:cubicBezTo>
                  <a:pt x="3662418" y="2665737"/>
                  <a:pt x="3616073" y="2880164"/>
                  <a:pt x="3647661" y="3124300"/>
                </a:cubicBezTo>
                <a:cubicBezTo>
                  <a:pt x="3679249" y="3368436"/>
                  <a:pt x="3677361" y="3519722"/>
                  <a:pt x="3647661" y="3758032"/>
                </a:cubicBezTo>
                <a:cubicBezTo>
                  <a:pt x="3617961" y="3996342"/>
                  <a:pt x="3615180" y="4147465"/>
                  <a:pt x="3647661" y="4436126"/>
                </a:cubicBezTo>
                <a:cubicBezTo>
                  <a:pt x="3506685" y="4421969"/>
                  <a:pt x="3266652" y="4433618"/>
                  <a:pt x="3149147" y="4436126"/>
                </a:cubicBezTo>
                <a:cubicBezTo>
                  <a:pt x="3031642" y="4438634"/>
                  <a:pt x="2832267" y="4432536"/>
                  <a:pt x="2650634" y="4436126"/>
                </a:cubicBezTo>
                <a:cubicBezTo>
                  <a:pt x="2469001" y="4439716"/>
                  <a:pt x="2324677" y="4416284"/>
                  <a:pt x="2042690" y="4436126"/>
                </a:cubicBezTo>
                <a:cubicBezTo>
                  <a:pt x="1760703" y="4455968"/>
                  <a:pt x="1686949" y="4416099"/>
                  <a:pt x="1398270" y="4436126"/>
                </a:cubicBezTo>
                <a:cubicBezTo>
                  <a:pt x="1109591" y="4456153"/>
                  <a:pt x="1071585" y="4455485"/>
                  <a:pt x="899756" y="4436126"/>
                </a:cubicBezTo>
                <a:cubicBezTo>
                  <a:pt x="727927" y="4416767"/>
                  <a:pt x="344407" y="4430463"/>
                  <a:pt x="0" y="4436126"/>
                </a:cubicBezTo>
                <a:cubicBezTo>
                  <a:pt x="5440" y="4303018"/>
                  <a:pt x="91" y="4161914"/>
                  <a:pt x="0" y="3891116"/>
                </a:cubicBezTo>
                <a:cubicBezTo>
                  <a:pt x="-91" y="3620318"/>
                  <a:pt x="-11601" y="3462294"/>
                  <a:pt x="0" y="3301745"/>
                </a:cubicBezTo>
                <a:cubicBezTo>
                  <a:pt x="11601" y="3141196"/>
                  <a:pt x="22776" y="2916996"/>
                  <a:pt x="0" y="2756735"/>
                </a:cubicBezTo>
                <a:cubicBezTo>
                  <a:pt x="-22776" y="2596474"/>
                  <a:pt x="5257" y="2440491"/>
                  <a:pt x="0" y="2256087"/>
                </a:cubicBezTo>
                <a:cubicBezTo>
                  <a:pt x="-5257" y="2071683"/>
                  <a:pt x="20189" y="1902567"/>
                  <a:pt x="0" y="1666716"/>
                </a:cubicBezTo>
                <a:cubicBezTo>
                  <a:pt x="-20189" y="1430865"/>
                  <a:pt x="-21241" y="1161108"/>
                  <a:pt x="0" y="988622"/>
                </a:cubicBezTo>
                <a:cubicBezTo>
                  <a:pt x="21241" y="816136"/>
                  <a:pt x="17108" y="40674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5715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68728339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2A39B854-4B6C-4F7F-A602-6F97770CE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5439978"/>
            <a:ext cx="6281928" cy="18288"/>
          </a:xfrm>
          <a:custGeom>
            <a:avLst/>
            <a:gdLst>
              <a:gd name="connsiteX0" fmla="*/ 0 w 6281928"/>
              <a:gd name="connsiteY0" fmla="*/ 0 h 18288"/>
              <a:gd name="connsiteX1" fmla="*/ 572353 w 6281928"/>
              <a:gd name="connsiteY1" fmla="*/ 0 h 18288"/>
              <a:gd name="connsiteX2" fmla="*/ 1207526 w 6281928"/>
              <a:gd name="connsiteY2" fmla="*/ 0 h 18288"/>
              <a:gd name="connsiteX3" fmla="*/ 1779880 w 6281928"/>
              <a:gd name="connsiteY3" fmla="*/ 0 h 18288"/>
              <a:gd name="connsiteX4" fmla="*/ 2540691 w 6281928"/>
              <a:gd name="connsiteY4" fmla="*/ 0 h 18288"/>
              <a:gd name="connsiteX5" fmla="*/ 3238683 w 6281928"/>
              <a:gd name="connsiteY5" fmla="*/ 0 h 18288"/>
              <a:gd name="connsiteX6" fmla="*/ 3936675 w 6281928"/>
              <a:gd name="connsiteY6" fmla="*/ 0 h 18288"/>
              <a:gd name="connsiteX7" fmla="*/ 4760305 w 6281928"/>
              <a:gd name="connsiteY7" fmla="*/ 0 h 18288"/>
              <a:gd name="connsiteX8" fmla="*/ 5521117 w 6281928"/>
              <a:gd name="connsiteY8" fmla="*/ 0 h 18288"/>
              <a:gd name="connsiteX9" fmla="*/ 6281928 w 6281928"/>
              <a:gd name="connsiteY9" fmla="*/ 0 h 18288"/>
              <a:gd name="connsiteX10" fmla="*/ 6281928 w 6281928"/>
              <a:gd name="connsiteY10" fmla="*/ 18288 h 18288"/>
              <a:gd name="connsiteX11" fmla="*/ 5772394 w 6281928"/>
              <a:gd name="connsiteY11" fmla="*/ 18288 h 18288"/>
              <a:gd name="connsiteX12" fmla="*/ 5200040 w 6281928"/>
              <a:gd name="connsiteY12" fmla="*/ 18288 h 18288"/>
              <a:gd name="connsiteX13" fmla="*/ 4439229 w 6281928"/>
              <a:gd name="connsiteY13" fmla="*/ 18288 h 18288"/>
              <a:gd name="connsiteX14" fmla="*/ 3615599 w 6281928"/>
              <a:gd name="connsiteY14" fmla="*/ 18288 h 18288"/>
              <a:gd name="connsiteX15" fmla="*/ 2980426 w 6281928"/>
              <a:gd name="connsiteY15" fmla="*/ 18288 h 18288"/>
              <a:gd name="connsiteX16" fmla="*/ 2156795 w 6281928"/>
              <a:gd name="connsiteY16" fmla="*/ 18288 h 18288"/>
              <a:gd name="connsiteX17" fmla="*/ 1584442 w 6281928"/>
              <a:gd name="connsiteY17" fmla="*/ 18288 h 18288"/>
              <a:gd name="connsiteX18" fmla="*/ 1074908 w 6281928"/>
              <a:gd name="connsiteY18" fmla="*/ 18288 h 18288"/>
              <a:gd name="connsiteX19" fmla="*/ 0 w 6281928"/>
              <a:gd name="connsiteY19" fmla="*/ 18288 h 18288"/>
              <a:gd name="connsiteX20" fmla="*/ 0 w 6281928"/>
              <a:gd name="connsiteY2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281928" h="18288" fill="none" extrusionOk="0">
                <a:moveTo>
                  <a:pt x="0" y="0"/>
                </a:moveTo>
                <a:cubicBezTo>
                  <a:pt x="205960" y="24870"/>
                  <a:pt x="343550" y="5918"/>
                  <a:pt x="572353" y="0"/>
                </a:cubicBezTo>
                <a:cubicBezTo>
                  <a:pt x="801156" y="-5918"/>
                  <a:pt x="1015649" y="-11381"/>
                  <a:pt x="1207526" y="0"/>
                </a:cubicBezTo>
                <a:cubicBezTo>
                  <a:pt x="1399403" y="11381"/>
                  <a:pt x="1549725" y="7866"/>
                  <a:pt x="1779880" y="0"/>
                </a:cubicBezTo>
                <a:cubicBezTo>
                  <a:pt x="2010035" y="-7866"/>
                  <a:pt x="2190674" y="12826"/>
                  <a:pt x="2540691" y="0"/>
                </a:cubicBezTo>
                <a:cubicBezTo>
                  <a:pt x="2890708" y="-12826"/>
                  <a:pt x="3025718" y="-18534"/>
                  <a:pt x="3238683" y="0"/>
                </a:cubicBezTo>
                <a:cubicBezTo>
                  <a:pt x="3451648" y="18534"/>
                  <a:pt x="3603947" y="14884"/>
                  <a:pt x="3936675" y="0"/>
                </a:cubicBezTo>
                <a:cubicBezTo>
                  <a:pt x="4269403" y="-14884"/>
                  <a:pt x="4480718" y="-24607"/>
                  <a:pt x="4760305" y="0"/>
                </a:cubicBezTo>
                <a:cubicBezTo>
                  <a:pt x="5039892" y="24607"/>
                  <a:pt x="5359549" y="-31311"/>
                  <a:pt x="5521117" y="0"/>
                </a:cubicBezTo>
                <a:cubicBezTo>
                  <a:pt x="5682685" y="31311"/>
                  <a:pt x="5986067" y="-12593"/>
                  <a:pt x="6281928" y="0"/>
                </a:cubicBezTo>
                <a:cubicBezTo>
                  <a:pt x="6282307" y="7355"/>
                  <a:pt x="6282212" y="10249"/>
                  <a:pt x="6281928" y="18288"/>
                </a:cubicBezTo>
                <a:cubicBezTo>
                  <a:pt x="6078981" y="8428"/>
                  <a:pt x="5961061" y="2290"/>
                  <a:pt x="5772394" y="18288"/>
                </a:cubicBezTo>
                <a:cubicBezTo>
                  <a:pt x="5583727" y="34286"/>
                  <a:pt x="5329968" y="24208"/>
                  <a:pt x="5200040" y="18288"/>
                </a:cubicBezTo>
                <a:cubicBezTo>
                  <a:pt x="5070112" y="12368"/>
                  <a:pt x="4793288" y="21070"/>
                  <a:pt x="4439229" y="18288"/>
                </a:cubicBezTo>
                <a:cubicBezTo>
                  <a:pt x="4085170" y="15506"/>
                  <a:pt x="3813765" y="-16466"/>
                  <a:pt x="3615599" y="18288"/>
                </a:cubicBezTo>
                <a:cubicBezTo>
                  <a:pt x="3417433" y="53042"/>
                  <a:pt x="3133643" y="20727"/>
                  <a:pt x="2980426" y="18288"/>
                </a:cubicBezTo>
                <a:cubicBezTo>
                  <a:pt x="2827209" y="15849"/>
                  <a:pt x="2380685" y="51850"/>
                  <a:pt x="2156795" y="18288"/>
                </a:cubicBezTo>
                <a:cubicBezTo>
                  <a:pt x="1932905" y="-15274"/>
                  <a:pt x="1716744" y="-1398"/>
                  <a:pt x="1584442" y="18288"/>
                </a:cubicBezTo>
                <a:cubicBezTo>
                  <a:pt x="1452140" y="37974"/>
                  <a:pt x="1280887" y="12750"/>
                  <a:pt x="1074908" y="18288"/>
                </a:cubicBezTo>
                <a:cubicBezTo>
                  <a:pt x="868929" y="23826"/>
                  <a:pt x="318124" y="-17878"/>
                  <a:pt x="0" y="18288"/>
                </a:cubicBezTo>
                <a:cubicBezTo>
                  <a:pt x="-384" y="12702"/>
                  <a:pt x="-513" y="4636"/>
                  <a:pt x="0" y="0"/>
                </a:cubicBezTo>
                <a:close/>
              </a:path>
              <a:path w="6281928" h="18288" stroke="0" extrusionOk="0">
                <a:moveTo>
                  <a:pt x="0" y="0"/>
                </a:moveTo>
                <a:cubicBezTo>
                  <a:pt x="135290" y="27650"/>
                  <a:pt x="488372" y="4391"/>
                  <a:pt x="635173" y="0"/>
                </a:cubicBezTo>
                <a:cubicBezTo>
                  <a:pt x="781974" y="-4391"/>
                  <a:pt x="992816" y="14310"/>
                  <a:pt x="1144707" y="0"/>
                </a:cubicBezTo>
                <a:cubicBezTo>
                  <a:pt x="1296598" y="-14310"/>
                  <a:pt x="1796462" y="-1258"/>
                  <a:pt x="1968337" y="0"/>
                </a:cubicBezTo>
                <a:cubicBezTo>
                  <a:pt x="2140212" y="1258"/>
                  <a:pt x="2343376" y="-12852"/>
                  <a:pt x="2603510" y="0"/>
                </a:cubicBezTo>
                <a:cubicBezTo>
                  <a:pt x="2863644" y="12852"/>
                  <a:pt x="2935073" y="-10591"/>
                  <a:pt x="3238683" y="0"/>
                </a:cubicBezTo>
                <a:cubicBezTo>
                  <a:pt x="3542293" y="10591"/>
                  <a:pt x="3731676" y="3538"/>
                  <a:pt x="4062313" y="0"/>
                </a:cubicBezTo>
                <a:cubicBezTo>
                  <a:pt x="4392950" y="-3538"/>
                  <a:pt x="4440715" y="28126"/>
                  <a:pt x="4634667" y="0"/>
                </a:cubicBezTo>
                <a:cubicBezTo>
                  <a:pt x="4828619" y="-28126"/>
                  <a:pt x="5052661" y="8974"/>
                  <a:pt x="5458297" y="0"/>
                </a:cubicBezTo>
                <a:cubicBezTo>
                  <a:pt x="5863933" y="-8974"/>
                  <a:pt x="5906900" y="-24516"/>
                  <a:pt x="6281928" y="0"/>
                </a:cubicBezTo>
                <a:cubicBezTo>
                  <a:pt x="6282268" y="5688"/>
                  <a:pt x="6281759" y="13142"/>
                  <a:pt x="6281928" y="18288"/>
                </a:cubicBezTo>
                <a:cubicBezTo>
                  <a:pt x="6036108" y="15339"/>
                  <a:pt x="5743611" y="10415"/>
                  <a:pt x="5583936" y="18288"/>
                </a:cubicBezTo>
                <a:cubicBezTo>
                  <a:pt x="5424261" y="26161"/>
                  <a:pt x="5250533" y="-179"/>
                  <a:pt x="4948763" y="18288"/>
                </a:cubicBezTo>
                <a:cubicBezTo>
                  <a:pt x="4646993" y="36755"/>
                  <a:pt x="4354673" y="7565"/>
                  <a:pt x="4125133" y="18288"/>
                </a:cubicBezTo>
                <a:cubicBezTo>
                  <a:pt x="3895593" y="29012"/>
                  <a:pt x="3570246" y="29209"/>
                  <a:pt x="3301502" y="18288"/>
                </a:cubicBezTo>
                <a:cubicBezTo>
                  <a:pt x="3032758" y="7367"/>
                  <a:pt x="2955340" y="11905"/>
                  <a:pt x="2729149" y="18288"/>
                </a:cubicBezTo>
                <a:cubicBezTo>
                  <a:pt x="2502958" y="24671"/>
                  <a:pt x="2269423" y="3142"/>
                  <a:pt x="2031157" y="18288"/>
                </a:cubicBezTo>
                <a:cubicBezTo>
                  <a:pt x="1792891" y="33434"/>
                  <a:pt x="1484731" y="22122"/>
                  <a:pt x="1207526" y="18288"/>
                </a:cubicBezTo>
                <a:cubicBezTo>
                  <a:pt x="930321" y="14454"/>
                  <a:pt x="560231" y="-33402"/>
                  <a:pt x="0" y="18288"/>
                </a:cubicBezTo>
                <a:cubicBezTo>
                  <a:pt x="-478" y="10520"/>
                  <a:pt x="210" y="5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5FCBE70B-A17A-44FB-A87C-6C4BE37C65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22" r="19922"/>
          <a:stretch/>
        </p:blipFill>
        <p:spPr>
          <a:xfrm>
            <a:off x="7734970" y="1103916"/>
            <a:ext cx="3589998" cy="42908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765934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9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053D2-B6C1-4C1C-84C3-2B986B468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Standard Library? What the heck is that?</a:t>
            </a:r>
          </a:p>
        </p:txBody>
      </p:sp>
      <p:graphicFrame>
        <p:nvGraphicFramePr>
          <p:cNvPr id="15" name="Content Placeholder 3">
            <a:extLst>
              <a:ext uri="{FF2B5EF4-FFF2-40B4-BE49-F238E27FC236}">
                <a16:creationId xmlns:a16="http://schemas.microsoft.com/office/drawing/2014/main" id="{B08B70CD-3636-4016-BC62-AB2FCDE248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0628688"/>
              </p:ext>
            </p:extLst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8152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9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053D2-B6C1-4C1C-84C3-2B986B468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Standard Library? What the heck is that?</a:t>
            </a:r>
          </a:p>
        </p:txBody>
      </p:sp>
      <p:graphicFrame>
        <p:nvGraphicFramePr>
          <p:cNvPr id="15" name="Content Placeholder 3">
            <a:extLst>
              <a:ext uri="{FF2B5EF4-FFF2-40B4-BE49-F238E27FC236}">
                <a16:creationId xmlns:a16="http://schemas.microsoft.com/office/drawing/2014/main" id="{B08B70CD-3636-4016-BC62-AB2FCDE248E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5BBAD2B-8002-41D5-8932-06F81D808863}"/>
              </a:ext>
            </a:extLst>
          </p:cNvPr>
          <p:cNvSpPr/>
          <p:nvPr/>
        </p:nvSpPr>
        <p:spPr>
          <a:xfrm>
            <a:off x="5207640" y="764032"/>
            <a:ext cx="1083432" cy="5327904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1417AF-8F44-45B4-ACF1-34CFCEAD8F71}"/>
              </a:ext>
            </a:extLst>
          </p:cNvPr>
          <p:cNvSpPr txBox="1"/>
          <p:nvPr/>
        </p:nvSpPr>
        <p:spPr>
          <a:xfrm>
            <a:off x="3076448" y="89468"/>
            <a:ext cx="51856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/>
              <a:t>This part (the std namespace)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DE2DFE-CA60-4A90-9214-386A68F8D9C3}"/>
              </a:ext>
            </a:extLst>
          </p:cNvPr>
          <p:cNvCxnSpPr>
            <a:cxnSpLocks/>
          </p:cNvCxnSpPr>
          <p:nvPr/>
        </p:nvCxnSpPr>
        <p:spPr>
          <a:xfrm>
            <a:off x="4512467" y="643466"/>
            <a:ext cx="632557" cy="4578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165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A884CDA-E510-4C89-881A-D8A1475E8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Who makes the standard library?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79897-D3DD-4CAB-A78F-79DCEB4D4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en-US" sz="2400"/>
              <a:t>ISO standardized</a:t>
            </a:r>
          </a:p>
          <a:p>
            <a:r>
              <a:rPr lang="en-US" sz="2400"/>
              <a:t>Dictates:</a:t>
            </a:r>
          </a:p>
          <a:p>
            <a:pPr lvl="1"/>
            <a:r>
              <a:rPr lang="en-US" sz="2000"/>
              <a:t>The declaration and expected behavior</a:t>
            </a:r>
          </a:p>
          <a:p>
            <a:pPr lvl="1"/>
            <a:r>
              <a:rPr lang="en-US" sz="2000"/>
              <a:t>The side effects and conditions</a:t>
            </a:r>
          </a:p>
          <a:p>
            <a:r>
              <a:rPr lang="en-US" sz="2400"/>
              <a:t>Implementations’ underlying code may differ</a:t>
            </a:r>
          </a:p>
          <a:p>
            <a:pPr marL="0" indent="0">
              <a:buNone/>
            </a:pPr>
            <a:endParaRPr lang="en-US" sz="2400"/>
          </a:p>
          <a:p>
            <a:endParaRPr lang="en-US" sz="2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CF7B7-436F-4260-81CE-3E6A38C9C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1757" y="2678342"/>
            <a:ext cx="5564205" cy="268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86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84CDA-E510-4C89-881A-D8A1475E8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Standard Library – implementations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C9CDA4F-C6ED-4C57-AA32-08BD71CF3F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8540285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9404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Library study group</vt:lpstr>
      <vt:lpstr>What did we do for this topic?</vt:lpstr>
      <vt:lpstr>PowerPoint Presentation</vt:lpstr>
      <vt:lpstr>All jokes aside, what did we do?</vt:lpstr>
      <vt:lpstr>Standard Library? What the heck is that?</vt:lpstr>
      <vt:lpstr>Standard Library? What the heck is that?</vt:lpstr>
      <vt:lpstr>Standard Library? What the heck is that?</vt:lpstr>
      <vt:lpstr>Who makes the standard library?</vt:lpstr>
      <vt:lpstr>Standard Library – implementations</vt:lpstr>
      <vt:lpstr>LLVM Standard Library vector implementation</vt:lpstr>
      <vt:lpstr>Looking at the std::vector implementation</vt:lpstr>
      <vt:lpstr>Our own (readable) vector “implementation”</vt:lpstr>
      <vt:lpstr>Our own (readable) pair “implementation”</vt:lpstr>
      <vt:lpstr>Our own (readable) map “implementation”</vt:lpstr>
      <vt:lpstr>Google Tests</vt:lpstr>
      <vt:lpstr>Missing functionality</vt:lpstr>
      <vt:lpstr>Things we have implemented so far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2022-01-14T11:18:14Z</dcterms:created>
  <dcterms:modified xsi:type="dcterms:W3CDTF">2022-01-14T13:13:01Z</dcterms:modified>
</cp:coreProperties>
</file>

<file path=docProps/thumbnail.jpeg>
</file>